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45297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67466513"/>
              </p:ext>
            </p:extLst>
          </p:nvPr>
        </p:nvGraphicFramePr>
        <p:xfrm>
          <a:off x="5110163" y="6426562"/>
          <a:ext cx="4730750" cy="31396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2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6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83188" y="366336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652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северо-западный 9 -14 м/с. Температура воздуха ночью 13-15, днем 27-29 тепла.</a:t>
            </a: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7-12 м/с. Температура воздуха ночью 13-15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0126" y="2783801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249232"/>
              </p:ext>
            </p:extLst>
          </p:nvPr>
        </p:nvGraphicFramePr>
        <p:xfrm>
          <a:off x="5050632" y="4126919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14668</TotalTime>
  <Words>660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2292</cp:revision>
  <cp:lastPrinted>2021-07-01T07:38:07Z</cp:lastPrinted>
  <dcterms:created xsi:type="dcterms:W3CDTF">2018-03-27T06:03:00Z</dcterms:created>
  <dcterms:modified xsi:type="dcterms:W3CDTF">2022-06-17T08:42:03Z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