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6" y="7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254756611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4153485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№168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июня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5062" y="3717032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17 июня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10670" y="2873566"/>
            <a:ext cx="4680169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июня 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7873" y="115888"/>
            <a:ext cx="4795512" cy="2545312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18 июня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июня 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1200" dirty="0" smtClean="0">
                <a:latin typeface="Times New Roman"/>
                <a:ea typeface="Calibri"/>
                <a:cs typeface="Times New Roman"/>
              </a:rPr>
              <a:t>Без осадков. </a:t>
            </a:r>
            <a:r>
              <a:rPr lang="ru-RU" sz="1200" dirty="0">
                <a:latin typeface="Times New Roman"/>
                <a:ea typeface="Calibri"/>
                <a:cs typeface="Times New Roman"/>
              </a:rPr>
              <a:t>Ветер </a:t>
            </a:r>
            <a:r>
              <a:rPr lang="ru-RU" sz="1200" dirty="0" smtClean="0">
                <a:latin typeface="Times New Roman"/>
                <a:ea typeface="Calibri"/>
                <a:cs typeface="Times New Roman"/>
              </a:rPr>
              <a:t>северо-восточный 9-14 м/с</a:t>
            </a:r>
            <a:r>
              <a:rPr lang="ru-RU" sz="1200" dirty="0">
                <a:latin typeface="Times New Roman"/>
                <a:ea typeface="Calibri"/>
                <a:cs typeface="Times New Roman"/>
              </a:rPr>
              <a:t>. Температура воздуха ночью </a:t>
            </a:r>
            <a:r>
              <a:rPr lang="ru-RU" sz="1200" dirty="0" smtClean="0">
                <a:latin typeface="Times New Roman"/>
                <a:ea typeface="Calibri"/>
                <a:cs typeface="Times New Roman"/>
              </a:rPr>
              <a:t>18-20, </a:t>
            </a:r>
            <a:r>
              <a:rPr lang="ru-RU" sz="1200" dirty="0">
                <a:latin typeface="Times New Roman"/>
                <a:ea typeface="Calibri"/>
                <a:cs typeface="Times New Roman"/>
              </a:rPr>
              <a:t>днем </a:t>
            </a:r>
            <a:r>
              <a:rPr lang="ru-RU" sz="1200" dirty="0" smtClean="0">
                <a:latin typeface="Times New Roman"/>
                <a:ea typeface="Calibri"/>
                <a:cs typeface="Times New Roman"/>
              </a:rPr>
              <a:t>33-35 </a:t>
            </a:r>
            <a:r>
              <a:rPr lang="ru-RU" sz="1200" dirty="0">
                <a:latin typeface="Times New Roman"/>
                <a:ea typeface="Calibri"/>
                <a:cs typeface="Times New Roman"/>
              </a:rPr>
              <a:t>тепла.</a:t>
            </a:r>
            <a:endParaRPr lang="ru-RU" sz="1100" dirty="0"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kk-KZ" sz="1400" dirty="0">
                <a:latin typeface="Times New Roman"/>
                <a:ea typeface="Calibri"/>
                <a:cs typeface="Times New Roman"/>
              </a:rPr>
              <a:t> </a:t>
            </a:r>
            <a:endParaRPr lang="ru-RU" sz="1200" dirty="0">
              <a:latin typeface="Calibri"/>
              <a:ea typeface="Calibri"/>
              <a:cs typeface="Times New Roman"/>
            </a:endParaRPr>
          </a:p>
          <a:p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19 июня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18 июня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09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19 июня 2022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latin typeface="Times New Roman"/>
                <a:ea typeface="Calibri"/>
                <a:cs typeface="Times New Roman"/>
              </a:rPr>
              <a:t>     Без осадков. </a:t>
            </a:r>
            <a:r>
              <a:rPr lang="ru-RU" sz="1200" dirty="0" smtClean="0">
                <a:latin typeface="Times New Roman" pitchFamily="18" charset="0"/>
                <a:ea typeface="Calibri"/>
                <a:cs typeface="Times New Roman" pitchFamily="18" charset="0"/>
              </a:rPr>
              <a:t>Ветер </a:t>
            </a:r>
            <a:r>
              <a:rPr lang="ru-RU" sz="1200" dirty="0" err="1" smtClean="0">
                <a:latin typeface="Times New Roman" pitchFamily="18" charset="0"/>
                <a:ea typeface="Calibri"/>
                <a:cs typeface="Times New Roman" pitchFamily="18" charset="0"/>
              </a:rPr>
              <a:t>юго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-западный </a:t>
            </a:r>
            <a:r>
              <a:rPr lang="ru-RU" sz="1200" dirty="0" smtClean="0">
                <a:latin typeface="Times New Roman" pitchFamily="18" charset="0"/>
                <a:ea typeface="Calibri"/>
                <a:cs typeface="Times New Roman" pitchFamily="18" charset="0"/>
              </a:rPr>
              <a:t>9-14 </a:t>
            </a:r>
            <a:r>
              <a:rPr lang="ru-RU" sz="1200" dirty="0">
                <a:latin typeface="Times New Roman" pitchFamily="18" charset="0"/>
                <a:ea typeface="Calibri"/>
                <a:cs typeface="Times New Roman" pitchFamily="18" charset="0"/>
              </a:rPr>
              <a:t>м/с. </a:t>
            </a:r>
            <a:r>
              <a:rPr lang="ru-RU" sz="1200" dirty="0" smtClean="0">
                <a:latin typeface="Times New Roman"/>
                <a:ea typeface="Calibri"/>
                <a:cs typeface="Times New Roman"/>
              </a:rPr>
              <a:t>Температура </a:t>
            </a:r>
            <a:r>
              <a:rPr lang="ru-RU" sz="1200" dirty="0">
                <a:latin typeface="Times New Roman"/>
                <a:ea typeface="Calibri"/>
                <a:cs typeface="Times New Roman"/>
              </a:rPr>
              <a:t>воздуха </a:t>
            </a:r>
            <a:r>
              <a:rPr lang="ru-RU" sz="1200" smtClean="0">
                <a:latin typeface="Times New Roman"/>
                <a:ea typeface="Calibri"/>
                <a:cs typeface="Times New Roman"/>
              </a:rPr>
              <a:t>ночью 20-22 </a:t>
            </a:r>
            <a:r>
              <a:rPr lang="ru-RU" sz="1200" dirty="0">
                <a:latin typeface="Times New Roman"/>
                <a:ea typeface="Calibri"/>
                <a:cs typeface="Times New Roman"/>
              </a:rPr>
              <a:t>тепла.</a:t>
            </a:r>
            <a:endParaRPr lang="ru-RU" sz="1200" dirty="0">
              <a:latin typeface="Calibri"/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kk-KZ" sz="1400" dirty="0">
                <a:latin typeface="Times New Roman"/>
                <a:ea typeface="Calibri"/>
                <a:cs typeface="Times New Roman"/>
              </a:rPr>
              <a:t> </a:t>
            </a:r>
            <a:endParaRPr lang="ru-RU" sz="1200" dirty="0">
              <a:effectLst/>
              <a:latin typeface="Calibri"/>
              <a:ea typeface="Calibri"/>
              <a:cs typeface="Times New Roman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43187847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2178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kk-KZ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700" y="4422374"/>
            <a:ext cx="4291013" cy="1783575"/>
            <a:chOff x="511137" y="3942134"/>
            <a:chExt cx="4291013" cy="195621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0051" y="4190135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1137" y="3942134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6059377"/>
            <a:ext cx="4320480" cy="27699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1050" b="1" i="1" dirty="0">
                <a:solidFill>
                  <a:srgbClr val="000000"/>
                </a:solidFill>
              </a:rPr>
              <a:t>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altLang="ru-RU" sz="12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155114419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13532</TotalTime>
  <Words>547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2402</cp:revision>
  <cp:lastPrinted>2022-06-15T06:16:00Z</cp:lastPrinted>
  <dcterms:created xsi:type="dcterms:W3CDTF">2018-03-27T06:03:00Z</dcterms:created>
  <dcterms:modified xsi:type="dcterms:W3CDTF">2022-06-17T06:56:17Z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