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02053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17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северо-восточный, с переходом на юго-западный 9-14. Температура воздуха ночью 14-16, днем 31-33 тепла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на 19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18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14-16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833527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июня, ночью 19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14609</TotalTime>
  <Words>540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2274</cp:revision>
  <cp:lastPrinted>2021-07-01T03:56:27Z</cp:lastPrinted>
  <dcterms:created xsi:type="dcterms:W3CDTF">2018-03-27T06:03:00Z</dcterms:created>
  <dcterms:modified xsi:type="dcterms:W3CDTF">2022-06-17T06:35:50Z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