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4178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северный, северо-восточный ночью 2-7 м/с, днем            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днем 28-30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13013</TotalTime>
  <Words>661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2257</cp:revision>
  <cp:lastPrinted>2021-07-01T03:56:27Z</cp:lastPrinted>
  <dcterms:created xsi:type="dcterms:W3CDTF">2018-03-27T06:03:00Z</dcterms:created>
  <dcterms:modified xsi:type="dcterms:W3CDTF">2022-06-17T06:39:41Z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