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18811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a:t>
            </a:r>
            <a:r>
              <a:rPr lang="kk-KZ" sz="1200" smtClean="0">
                <a:latin typeface="Times New Roman"/>
                <a:ea typeface="Calibri"/>
              </a:rPr>
              <a:t>-шығыстан </a:t>
            </a:r>
            <a:r>
              <a:rPr lang="kk-KZ" sz="1200" dirty="0">
                <a:latin typeface="Times New Roman"/>
                <a:ea typeface="Calibri"/>
              </a:rPr>
              <a:t>жел соға</a:t>
            </a:r>
            <a:r>
              <a:rPr lang="kk-KZ" sz="1200" dirty="0">
                <a:latin typeface="Times New Roman"/>
                <a:ea typeface="SimSun"/>
              </a:rPr>
              <a:t>ды</a:t>
            </a:r>
            <a:r>
              <a:rPr lang="kk-KZ" sz="1200" dirty="0" smtClean="0">
                <a:latin typeface="Times New Roman"/>
                <a:ea typeface="Times New Roman"/>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latin typeface="Times New Roman" pitchFamily="18" charset="0"/>
                <a:cs typeface="Times New Roman" pitchFamily="18" charset="0"/>
              </a:rPr>
              <a:t>Жауын-шашынсыз. Оңтүстік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9721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13611</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2422</cp:revision>
  <cp:lastPrinted>2022-06-17T06:35:07Z</cp:lastPrinted>
  <dcterms:created xsi:type="dcterms:W3CDTF">2018-03-27T06:03:00Z</dcterms:created>
  <dcterms:modified xsi:type="dcterms:W3CDTF">2022-06-17T06:56:14Z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