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148015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156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17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17 </a:t>
            </a:r>
            <a:r>
              <a:rPr lang="kk-KZ" altLang="ru-RU" sz="1200" b="1" dirty="0">
                <a:latin typeface="Times New Roman" panose="02020603050405020304" pitchFamily="18" charset="0"/>
                <a:cs typeface="Times New Roman" panose="02020603050405020304" pitchFamily="18" charset="0"/>
              </a:rPr>
              <a:t>маусым 2022 </a:t>
            </a:r>
            <a:r>
              <a:rPr lang="kk-KZ" altLang="ru-RU" sz="1200" b="1" dirty="0" smtClean="0">
                <a:latin typeface="Times New Roman" panose="02020603050405020304" pitchFamily="18" charset="0"/>
                <a:cs typeface="Times New Roman" panose="02020603050405020304" pitchFamily="18" charset="0"/>
              </a:rPr>
              <a:t>ж. сағ. 21-ден 18 маусым 2022 ж. сағ. 21 дейін</a:t>
            </a:r>
          </a:p>
          <a:p>
            <a:pPr lvl="0"/>
            <a:r>
              <a:rPr lang="kk-KZ" sz="1200" dirty="0" smtClean="0">
                <a:latin typeface="Times New Roman" panose="02020603050405020304" pitchFamily="18" charset="0"/>
                <a:cs typeface="Times New Roman" panose="02020603050405020304" pitchFamily="18" charset="0"/>
              </a:rPr>
              <a:t>  Жауын-шашынсыз. Солтүстік-шығыст</a:t>
            </a:r>
            <a:r>
              <a:rPr lang="ru-RU" sz="1200" dirty="0" smtClean="0">
                <a:latin typeface="Times New Roman" panose="02020603050405020304" pitchFamily="18" charset="0"/>
                <a:cs typeface="Times New Roman" panose="02020603050405020304" pitchFamily="18" charset="0"/>
              </a:rPr>
              <a:t>ан </a:t>
            </a:r>
            <a:r>
              <a:rPr lang="ru-RU" sz="1200" dirty="0" err="1" smtClean="0">
                <a:latin typeface="Times New Roman" panose="02020603050405020304" pitchFamily="18" charset="0"/>
                <a:cs typeface="Times New Roman" panose="02020603050405020304" pitchFamily="18" charset="0"/>
              </a:rPr>
              <a:t>соққан</a:t>
            </a:r>
            <a:r>
              <a:rPr lang="ru-RU" sz="1200" dirty="0" smtClean="0">
                <a:latin typeface="Times New Roman" panose="02020603050405020304" pitchFamily="18" charset="0"/>
                <a:cs typeface="Times New Roman" panose="02020603050405020304" pitchFamily="18" charset="0"/>
              </a:rPr>
              <a:t>-же</a:t>
            </a:r>
            <a:r>
              <a:rPr lang="kk-KZ" sz="1200" dirty="0" smtClean="0">
                <a:latin typeface="Times New Roman" panose="02020603050405020304" pitchFamily="18" charset="0"/>
                <a:cs typeface="Times New Roman" panose="02020603050405020304" pitchFamily="18" charset="0"/>
              </a:rPr>
              <a:t>л оңтүстік-батыстан </a:t>
            </a:r>
            <a:r>
              <a:rPr lang="kk-KZ" sz="1200" smtClean="0">
                <a:latin typeface="Times New Roman" panose="02020603050405020304" pitchFamily="18" charset="0"/>
                <a:cs typeface="Times New Roman" panose="02020603050405020304" pitchFamily="18" charset="0"/>
              </a:rPr>
              <a:t>желіне ауысады,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9-14 м/с. </a:t>
            </a:r>
            <a:r>
              <a:rPr lang="kk-KZ" sz="1200" dirty="0">
                <a:latin typeface="Times New Roman" panose="02020603050405020304" pitchFamily="18" charset="0"/>
                <a:cs typeface="Times New Roman" panose="02020603050405020304" pitchFamily="18" charset="0"/>
              </a:rPr>
              <a:t>Ауа температурасы түнде </a:t>
            </a:r>
            <a:r>
              <a:rPr lang="kk-KZ" sz="1200" dirty="0" smtClean="0">
                <a:latin typeface="Times New Roman" panose="02020603050405020304" pitchFamily="18" charset="0"/>
                <a:cs typeface="Times New Roman" panose="02020603050405020304" pitchFamily="18" charset="0"/>
              </a:rPr>
              <a:t>12-14, күндіз 28-30 </a:t>
            </a:r>
            <a:r>
              <a:rPr lang="kk-KZ" sz="1200" dirty="0">
                <a:latin typeface="Times New Roman" panose="02020603050405020304" pitchFamily="18" charset="0"/>
                <a:cs typeface="Times New Roman" panose="02020603050405020304" pitchFamily="18" charset="0"/>
              </a:rPr>
              <a:t>градус жылы </a:t>
            </a:r>
            <a:r>
              <a:rPr lang="kk-KZ" sz="1200" dirty="0" smtClean="0">
                <a:latin typeface="Times New Roman" panose="02020603050405020304" pitchFamily="18" charset="0"/>
                <a:cs typeface="Times New Roman" panose="02020603050405020304" pitchFamily="18" charset="0"/>
              </a:rPr>
              <a:t>болады.</a:t>
            </a:r>
          </a:p>
          <a:p>
            <a:pPr lvl="0" algn="just"/>
            <a:endParaRPr lang="kk-KZ" sz="1200" dirty="0" smtClean="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2022 жылғы </a:t>
            </a:r>
            <a:r>
              <a:rPr lang="kk-KZ"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маусымға </a:t>
            </a:r>
            <a:endParaRPr lang="kk-KZ" sz="1200" b="1" dirty="0" smtClean="0">
              <a:latin typeface="Times New Roman" panose="02020603050405020304" pitchFamily="18" charset="0"/>
              <a:cs typeface="Times New Roman" panose="02020603050405020304" pitchFamily="18" charset="0"/>
            </a:endParaRPr>
          </a:p>
          <a:p>
            <a:pPr lvl="0"/>
            <a:r>
              <a:rPr lang="ru-RU" sz="1200" b="1" dirty="0" smtClean="0">
                <a:latin typeface="Times New Roman" panose="02020603050405020304" pitchFamily="18" charset="0"/>
                <a:cs typeface="Times New Roman" panose="02020603050405020304" pitchFamily="18" charset="0"/>
              </a:rPr>
              <a:t>      18 </a:t>
            </a:r>
            <a:r>
              <a:rPr lang="ru-RU"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19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r>
              <a:rPr lang="kk-KZ" sz="1200" dirty="0" smtClean="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Оңтүстік-батыстан</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14-16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2545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a:solidFill>
                  <a:prstClr val="black"/>
                </a:solidFill>
                <a:latin typeface="Times New Roman" panose="02020603050405020304" pitchFamily="18" charset="0"/>
                <a:cs typeface="Times New Roman" panose="02020603050405020304" pitchFamily="18" charset="0"/>
              </a:rPr>
              <a:t>маусым</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8150" y="373186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167090" y="2629661"/>
            <a:ext cx="439623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14211</TotalTime>
  <Words>565</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2348</cp:revision>
  <cp:lastPrinted>2021-07-01T07:38:07Z</cp:lastPrinted>
  <dcterms:created xsi:type="dcterms:W3CDTF">2018-03-27T06:03:00Z</dcterms:created>
  <dcterms:modified xsi:type="dcterms:W3CDTF">2022-06-17T06:35:40Z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