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7</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35-37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19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маусымға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33929" y="217249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1</a:t>
            </a:r>
            <a:r>
              <a:rPr lang="kk-KZ" sz="1200" dirty="0" smtClean="0">
                <a:solidFill>
                  <a:schemeClr val="tx1"/>
                </a:solidFill>
                <a:latin typeface="Times New Roman" panose="02020603050405020304" pitchFamily="18" charset="0"/>
                <a:cs typeface="Times New Roman" panose="02020603050405020304" pitchFamily="18" charset="0"/>
              </a:rPr>
              <a:t>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3929" y="325199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13045</TotalTime>
  <Words>584</Words>
  <Application>Microsoft Office PowerPoint</Application>
  <PresentationFormat>Лист A4 (210x297 мм)</PresentationFormat>
  <Paragraphs>103</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2311</cp:revision>
  <cp:lastPrinted>2021-07-01T03:56:27Z</cp:lastPrinted>
  <dcterms:created xsi:type="dcterms:W3CDTF">2018-03-27T06:03:00Z</dcterms:created>
  <dcterms:modified xsi:type="dcterms:W3CDTF">2022-06-17T06:50:20Z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