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330888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3952" y="2206044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ночью 19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967337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18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небольшой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северо-западный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10-12, 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13697</TotalTime>
  <Words>590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2166</cp:revision>
  <cp:lastPrinted>2021-07-01T03:56:27Z</cp:lastPrinted>
  <dcterms:created xsi:type="dcterms:W3CDTF">2018-03-27T06:03:00Z</dcterms:created>
  <dcterms:modified xsi:type="dcterms:W3CDTF">2022-06-17T09:00:07Z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