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23095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904286"/>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18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17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18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Жел солтүстік-батыстан, солтүстіктен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19</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18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өткінші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15-17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18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14396</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2522</cp:revision>
  <cp:lastPrinted>2021-07-01T03:56:27Z</cp:lastPrinted>
  <dcterms:created xsi:type="dcterms:W3CDTF">2018-03-27T06:03:00Z</dcterms:created>
  <dcterms:modified xsi:type="dcterms:W3CDTF">2022-06-17T06:47:10Z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