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5" d="100"/>
          <a:sy n="75" d="100"/>
        </p:scale>
        <p:origin x="66" y="6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79092030"/>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17</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i="1" dirty="0">
                          <a:latin typeface="Times New Roman" panose="02020603050405020304" pitchFamily="18" charset="0"/>
                          <a:cs typeface="Times New Roman" panose="02020603050405020304" pitchFamily="18" charset="0"/>
                        </a:rPr>
                        <a:t>маусым</a:t>
                      </a:r>
                      <a:r>
                        <a:rPr lang="kk-KZ"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маусым</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171</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5047044" y="160276"/>
            <a:ext cx="4714494" cy="1785104"/>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18</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маусым</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ж. 17</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дан с. 21-ден. 18</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маусымға</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 21-ге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cs typeface="Times New Roman" panose="02020603050405020304" pitchFamily="18" charset="0"/>
              </a:rPr>
              <a:t>Солтүстік</a:t>
            </a:r>
            <a:r>
              <a:rPr lang="ru-RU" sz="1100" kern="1400" dirty="0">
                <a:solidFill>
                  <a:srgbClr val="000000"/>
                </a:solidFill>
                <a:latin typeface="Times New Roman" panose="02020603050405020304" pitchFamily="18" charset="0"/>
                <a:cs typeface="Times New Roman" panose="02020603050405020304" pitchFamily="18" charset="0"/>
              </a:rPr>
              <a:t>-б</a:t>
            </a:r>
            <a:r>
              <a:rPr lang="kk-KZ" sz="1100" kern="1400" dirty="0">
                <a:solidFill>
                  <a:srgbClr val="000000"/>
                </a:solidFill>
                <a:latin typeface="Times New Roman" panose="02020603050405020304" pitchFamily="18" charset="0"/>
                <a:cs typeface="Times New Roman" panose="02020603050405020304" pitchFamily="18" charset="0"/>
              </a:rPr>
              <a:t>атыстан </a:t>
            </a:r>
            <a:r>
              <a:rPr lang="kk-KZ" sz="1100" kern="1400" dirty="0">
                <a:solidFill>
                  <a:srgbClr val="000000"/>
                </a:solidFill>
                <a:latin typeface="Times New Roman" panose="02020603050405020304" pitchFamily="18" charset="0"/>
                <a:ea typeface="Times New Roman" panose="02020603050405020304" pitchFamily="18" charset="0"/>
              </a:rPr>
              <a:t>жел соғады, күші</a:t>
            </a:r>
            <a:r>
              <a:rPr lang="kk-KZ" sz="1100" dirty="0">
                <a:latin typeface="Times New Roman" panose="02020603050405020304" pitchFamily="18" charset="0"/>
                <a:ea typeface="Times New Roman" panose="02020603050405020304" pitchFamily="18" charset="0"/>
              </a:rPr>
              <a:t> 9-14</a:t>
            </a:r>
            <a:r>
              <a:rPr lang="kk-KZ" sz="1100" kern="1400" dirty="0">
                <a:solidFill>
                  <a:srgbClr val="000000"/>
                </a:solidFill>
                <a:latin typeface="Times New Roman" panose="02020603050405020304" pitchFamily="18" charset="0"/>
                <a:ea typeface="Times New Roman" panose="02020603050405020304" pitchFamily="18" charset="0"/>
              </a:rPr>
              <a:t> м/с. Ауа температурасы түнде 13-15, күндіз 28-30 жылы.</a:t>
            </a:r>
          </a:p>
          <a:p>
            <a:pPr algn="just"/>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19 </a:t>
            </a:r>
            <a:r>
              <a:rPr lang="kk-KZ" sz="1100" b="1" dirty="0">
                <a:latin typeface="Times New Roman" panose="02020603050405020304" pitchFamily="18" charset="0"/>
                <a:cs typeface="Times New Roman" panose="02020603050405020304" pitchFamily="18" charset="0"/>
              </a:rPr>
              <a:t>маусым</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2022 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18 маусымнан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19 </a:t>
            </a:r>
            <a:r>
              <a:rPr lang="kk-KZ" sz="1100" b="1" dirty="0">
                <a:latin typeface="Times New Roman" panose="02020603050405020304" pitchFamily="18" charset="0"/>
                <a:cs typeface="Times New Roman" panose="02020603050405020304" pitchFamily="18" charset="0"/>
              </a:rPr>
              <a:t>маусымға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100" b="1" dirty="0">
              <a:latin typeface="Times New Roman" panose="02020603050405020304" pitchFamily="18" charset="0"/>
              <a:cs typeface="Times New Roman" panose="02020603050405020304" pitchFamily="18" charset="0"/>
            </a:endParaRPr>
          </a:p>
          <a:p>
            <a:pPr indent="182563" algn="just"/>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cs typeface="Times New Roman" panose="02020603050405020304" pitchFamily="18" charset="0"/>
              </a:rPr>
              <a:t>Солтүстік</a:t>
            </a:r>
            <a:r>
              <a:rPr lang="ru-RU" sz="1100" kern="1400" dirty="0" err="1">
                <a:solidFill>
                  <a:srgbClr val="000000"/>
                </a:solidFill>
                <a:latin typeface="Times New Roman" panose="02020603050405020304" pitchFamily="18" charset="0"/>
                <a:cs typeface="Times New Roman" panose="02020603050405020304" pitchFamily="18" charset="0"/>
              </a:rPr>
              <a:t>тен</a:t>
            </a:r>
            <a:r>
              <a:rPr lang="ru-RU" sz="1100" kern="1400" dirty="0">
                <a:solidFill>
                  <a:srgbClr val="000000"/>
                </a:solidFill>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 9-14 </a:t>
            </a:r>
            <a:r>
              <a:rPr lang="ru-RU" sz="1100" dirty="0">
                <a:solidFill>
                  <a:srgbClr val="000000"/>
                </a:solidFill>
                <a:latin typeface="Times New Roman" panose="02020603050405020304" pitchFamily="18" charset="0"/>
                <a:cs typeface="Times New Roman" panose="02020603050405020304" pitchFamily="18" charset="0"/>
              </a:rPr>
              <a:t>м/с. Ауа температурасы 13-15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5081208" y="1925908"/>
            <a:ext cx="464616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18</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19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маусымына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a:t>
            </a:r>
            <a:r>
              <a:rPr lang="kk-KZ" sz="1200">
                <a:solidFill>
                  <a:prstClr val="black"/>
                </a:solidFill>
                <a:latin typeface="Times New Roman" panose="02020603050405020304" pitchFamily="18" charset="0"/>
                <a:cs typeface="Times New Roman" panose="02020603050405020304" pitchFamily="18" charset="0"/>
              </a:rPr>
              <a:t>күтілуде</a:t>
            </a:r>
            <a:r>
              <a:rPr lang="kk-KZ" sz="1200" smtClean="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3" name="Рисунок 22">
            <a:extLst>
              <a:ext uri="{FF2B5EF4-FFF2-40B4-BE49-F238E27FC236}">
                <a16:creationId xmlns:a16="http://schemas.microsoft.com/office/drawing/2014/main"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16353</TotalTime>
  <Words>563</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2544</cp:revision>
  <cp:lastPrinted>2022-05-31T05:49:59Z</cp:lastPrinted>
  <dcterms:created xsi:type="dcterms:W3CDTF">2018-03-27T06:03:00Z</dcterms:created>
  <dcterms:modified xsi:type="dcterms:W3CDTF">2022-06-17T06:37:24Z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