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1231410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18 июня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северо-восточный с переходом на северо-западный 9-14 м/с. Температура воздуха ночью 22-24, днем 37-39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июня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18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19 июня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западный 9-14 м/с. 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23-25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 инженер Н. Бақытжан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17.06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11:37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13328</TotalTime>
  <Words>615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2206</cp:revision>
  <cp:lastPrinted>2021-07-01T03:56:27Z</cp:lastPrinted>
  <dcterms:created xsi:type="dcterms:W3CDTF">2018-03-27T06:03:00Z</dcterms:created>
  <dcterms:modified xsi:type="dcterms:W3CDTF">2022-06-17T06:53:05Z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