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78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8279786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июня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3186798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июня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24-26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западный, 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7331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6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-13085" y="52248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16186</TotalTime>
  <Words>626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2295</cp:revision>
  <cp:lastPrinted>2021-10-18T15:52:53Z</cp:lastPrinted>
  <dcterms:created xsi:type="dcterms:W3CDTF">2018-03-27T06:03:00Z</dcterms:created>
  <dcterms:modified xsi:type="dcterms:W3CDTF">2022-06-17T06:51:05Z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