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591B04-E85E-42EE-866A-4BD606D6513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A4B6A-80BE-4ADB-B92D-862F8351D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E1CC0-16E9-45F0-B658-8E0F46C979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8462D-58FA-46EA-AAED-492EF58C34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91999-730A-4BAF-985C-BDEB6BF99A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1ADDD-573C-4DDB-A6CC-E08063D71A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4D7AC-4821-40E9-AD3C-755CF4B0E2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77135-E17B-4DE2-99D1-AF304761A2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90983-6762-4C3D-87A9-EFB3649931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DEF2E-AD5B-4F72-A615-84EA0CA04F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713FB-43E9-4383-8FEA-688B06EA71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85891-9DEB-4B51-91FF-D0F6325A4A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8BBAFE1-385C-4B97-A66A-9E4B2E572B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17-19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29-31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без осадков. Ветер 2-7 м/с. Температура воздуха 17-19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18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19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51256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0000" y="3613845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49847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14115</TotalTime>
  <Words>816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2462</cp:revision>
  <cp:lastPrinted>2021-07-01T09:11:30Z</cp:lastPrinted>
  <dcterms:created xsi:type="dcterms:W3CDTF">2018-03-27T06:03:00Z</dcterms:created>
  <dcterms:modified xsi:type="dcterms:W3CDTF">2022-06-17T08:39:28Z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