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257163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9150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13-15, днем 28-30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19 июня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9-14 м/с. Температура воздуха ночью 13-15 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июня, ночью 19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16545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2526</cp:revision>
  <cp:lastPrinted>2021-11-30T05:55:24Z</cp:lastPrinted>
  <dcterms:created xsi:type="dcterms:W3CDTF">2018-03-27T06:03:00Z</dcterms:created>
  <dcterms:modified xsi:type="dcterms:W3CDTF">2022-06-17T06:37:30Z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