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6" y="7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287048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9-14 м/с. Температура воздуха ночью 19-21, днем 35-37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17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7-12 м/с. Температура воздуха ночью 19-21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15.06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11:36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13325</TotalTime>
  <Words>603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2203</cp:revision>
  <cp:lastPrinted>2021-07-01T03:56:27Z</cp:lastPrinted>
  <dcterms:created xsi:type="dcterms:W3CDTF">2018-03-27T06:03:00Z</dcterms:created>
  <dcterms:modified xsi:type="dcterms:W3CDTF">2022-06-15T06:59:09Z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