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EB9018C9-ED15-47D6-ACF7-C71E4DE2276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144FA-CA92-4AC8-8D86-6E3972D0AD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EEC5C-FCA9-4F42-A47F-47F2BA6C12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AE138-A8AA-4113-BB80-ECCE7F0CD10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6BCED6-4C04-464C-A5FE-AA4930C199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EF3E40-ADE9-45C4-AF92-DB0C5C5395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C19FF2-FDB9-49FF-9BC0-6E246950B8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AB32A-D890-40ED-B49F-80506FE54F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36B40-BBB8-481E-BA94-8E00DEFC2C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DB5A6-4A93-4BBD-8D86-A8A8E10ACF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DD02B-0355-414C-AFD7-17013FEB27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1DAE0-19A9-4A20-AAC2-955A98A242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89F81E5-581E-4903-AB89-CC2505B10C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166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15 июня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16 июня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15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16 июня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временами дождь, гроза</a:t>
            </a:r>
            <a:r>
              <a:rPr lang="ru-RU">
                <a:solidFill>
                  <a:schemeClr val="tx1"/>
                </a:solidFill>
              </a:rPr>
              <a:t>. Ветер </a:t>
            </a:r>
            <a:r>
              <a:rPr lang="kk-KZ">
                <a:solidFill>
                  <a:schemeClr val="tx1"/>
                </a:solidFill>
              </a:rPr>
              <a:t>северо-восточный 2-7, при грозе порывы 12</a:t>
            </a:r>
            <a:r>
              <a:rPr lang="ru-RU">
                <a:solidFill>
                  <a:schemeClr val="tx1"/>
                </a:solidFill>
              </a:rPr>
              <a:t> 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17-19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28-30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17 июня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16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17 июня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 без осадков. Ветер 2-7 м/с. Температура воздуха 16-18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16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юня, ночью 17 июня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15 июня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7170980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14108</TotalTime>
  <Words>755</Words>
  <Application>Microsoft Office PowerPoint</Application>
  <PresentationFormat>Лист A4 (210x297 мм)</PresentationFormat>
  <Paragraphs>114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2457</cp:revision>
  <cp:lastPrinted>2021-07-01T09:11:30Z</cp:lastPrinted>
  <dcterms:created xsi:type="dcterms:W3CDTF">2018-03-27T06:03:00Z</dcterms:created>
  <dcterms:modified xsi:type="dcterms:W3CDTF">2022-06-15T07:01:07Z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