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15 маусым</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altLang="ru-RU" sz="1100" b="1" dirty="0" smtClean="0">
                <a:latin typeface="Times New Roman" pitchFamily="18" charset="0"/>
                <a:cs typeface="Times New Roman" pitchFamily="18" charset="0"/>
              </a:rPr>
              <a:t>16 маусымда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15 маусым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 маусымға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Күндіз </a:t>
            </a:r>
            <a:r>
              <a:rPr lang="ru-RU" sz="1100" dirty="0" err="1"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9-14, күндіз екпіні 15-20 м/с. Ауа температурасы түнде 11-13, күндіз  24-26 градус жылы.</a:t>
            </a: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17 маусымға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16 </a:t>
            </a:r>
            <a:r>
              <a:rPr lang="ru-RU" sz="1100" b="1" dirty="0" err="1" smtClean="0">
                <a:latin typeface="Times New Roman" pitchFamily="18" charset="0"/>
                <a:cs typeface="Times New Roman" pitchFamily="18" charset="0"/>
              </a:rPr>
              <a:t>маусымға </a:t>
            </a:r>
            <a:r>
              <a:rPr 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17 маусымға  </a:t>
            </a:r>
            <a:r>
              <a:rPr lang="ru-RU" sz="1100" b="1" dirty="0" smtClean="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smtClean="0">
                <a:latin typeface="Times New Roman" pitchFamily="18" charset="0"/>
                <a:cs typeface="Times New Roman" pitchFamily="18" charset="0"/>
              </a:rPr>
              <a:t>жел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1328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13104</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2499</cp:revision>
  <cp:lastPrinted>2021-07-01T03:56:27Z</cp:lastPrinted>
  <dcterms:created xsi:type="dcterms:W3CDTF">2018-03-27T06:03:00Z</dcterms:created>
  <dcterms:modified xsi:type="dcterms:W3CDTF">2022-06-15T06:53:53Z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