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058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44252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порывы 15-20 м/с. Температура воздуха ночью 12-14°, днем 23-25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северо-западный 7-12 м/с. Температура воздуха  ночью 10-12°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15341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2237</cp:revision>
  <cp:lastPrinted>2021-07-01T03:56:27Z</cp:lastPrinted>
  <dcterms:created xsi:type="dcterms:W3CDTF">2018-03-27T06:03:00Z</dcterms:created>
  <dcterms:modified xsi:type="dcterms:W3CDTF">2022-06-15T08:54:12Z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