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северо-восточный 2-7 м/с. Температура воздуха ночью 11-13, днем 28-30 тепла.</a:t>
            </a:r>
            <a:endParaRPr lang="kk-KZ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0193" y="329062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5192723"/>
              </p:ext>
            </p:extLst>
          </p:nvPr>
        </p:nvGraphicFramePr>
        <p:xfrm>
          <a:off x="4978170" y="3790782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776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1905612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воздуха6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81368" y="287604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112713" y="555202"/>
            <a:ext cx="4810179" cy="2013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13055</TotalTime>
  <Words>675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2227</cp:revision>
  <cp:lastPrinted>2021-02-03T11:37:00Z</cp:lastPrinted>
  <dcterms:created xsi:type="dcterms:W3CDTF">2018-03-27T06:03:00Z</dcterms:created>
  <dcterms:modified xsi:type="dcterms:W3CDTF">2022-06-15T06:38:03Z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