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5" d="100"/>
          <a:sy n="75" d="100"/>
        </p:scale>
        <p:origin x="66" y="6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9207155"/>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15</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15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16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a:latin typeface="Times New Roman" panose="02020603050405020304" pitchFamily="18" charset="0"/>
                <a:cs typeface="Times New Roman" panose="02020603050405020304" pitchFamily="18" charset="0"/>
              </a:rPr>
              <a:t>Күндіз жаңбыр, бұршақ. </a:t>
            </a:r>
            <a:r>
              <a:rPr lang="kk-KZ" sz="1100" kern="1400" dirty="0">
                <a:solidFill>
                  <a:srgbClr val="000000"/>
                </a:solidFill>
                <a:latin typeface="Times New Roman" panose="02020603050405020304" pitchFamily="18" charset="0"/>
                <a:cs typeface="Times New Roman" panose="02020603050405020304" pitchFamily="18" charset="0"/>
              </a:rPr>
              <a:t>Батыстан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12-14</a:t>
            </a:r>
            <a:r>
              <a:rPr lang="kk-KZ" sz="1100" dirty="0">
                <a:latin typeface="Times New Roman" panose="02020603050405020304" pitchFamily="18" charset="0"/>
                <a:cs typeface="Times New Roman" panose="02020603050405020304" pitchFamily="18" charset="0"/>
              </a:rPr>
              <a:t>, күндіз 22-24 жылы.</a:t>
            </a:r>
          </a:p>
          <a:p>
            <a:pPr algn="just"/>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17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16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17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cs typeface="Times New Roman" panose="02020603050405020304" pitchFamily="18" charset="0"/>
              </a:rPr>
              <a:t>Солтүстік</a:t>
            </a:r>
            <a:r>
              <a:rPr lang="ru-RU"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cs typeface="Times New Roman" panose="02020603050405020304" pitchFamily="18" charset="0"/>
              </a:rPr>
              <a:t>атыстан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81208" y="1925908"/>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16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17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маусымға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16343</TotalTime>
  <Words>564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2539</cp:revision>
  <cp:lastPrinted>2022-05-31T05:49:59Z</cp:lastPrinted>
  <dcterms:created xsi:type="dcterms:W3CDTF">2018-03-27T06:03:00Z</dcterms:created>
  <dcterms:modified xsi:type="dcterms:W3CDTF">2022-06-15T06:52:26Z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