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16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15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16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Солтүстіктен,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11-13,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17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16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17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smtClean="0">
                <a:latin typeface="Times New Roman" pitchFamily="18" charset="0"/>
                <a:cs typeface="Times New Roman" pitchFamily="18" charset="0"/>
              </a:rPr>
              <a:t>Кошпелі бұлтты</a:t>
            </a:r>
            <a:r>
              <a:rPr lang="kk-KZ" sz="1200" dirty="0" smtClean="0">
                <a:latin typeface="Times New Roman" pitchFamily="18" charset="0"/>
                <a:cs typeface="Times New Roman" pitchFamily="18" charset="0"/>
              </a:rPr>
              <a:t>, жауын-шашынсыз. Солтүстік-шығыстан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0-5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27055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776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53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32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4,0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5534" y="2383001"/>
            <a:ext cx="4643470"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 name="Прямоугольник 31"/>
          <p:cNvSpPr>
            <a:spLocks noChangeArrowheads="1"/>
          </p:cNvSpPr>
          <p:nvPr/>
        </p:nvSpPr>
        <p:spPr bwMode="auto">
          <a:xfrm>
            <a:off x="128588" y="792163"/>
            <a:ext cx="4792662"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eaLnBrk="1" hangingPunct="1">
              <a:lnSpc>
                <a:spcPct val="107000"/>
              </a:lnSpc>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p>
          <a:p>
            <a:pPr algn="just" eaLnBrk="1" hangingPunct="1">
              <a:lnSpc>
                <a:spcPct val="107000"/>
              </a:lnSpc>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p>
          <a:p>
            <a:pPr algn="just" eaLnBrk="1" hangingPunct="1">
              <a:lnSpc>
                <a:spcPct val="107000"/>
              </a:lnSpc>
              <a:spcAft>
                <a:spcPts val="800"/>
              </a:spcAft>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13243</TotalTime>
  <Words>602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2251</cp:revision>
  <cp:lastPrinted>2021-07-01T07:38:07Z</cp:lastPrinted>
  <dcterms:created xsi:type="dcterms:W3CDTF">2018-03-27T06:03:00Z</dcterms:created>
  <dcterms:modified xsi:type="dcterms:W3CDTF">2022-06-15T06:37:58Z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