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382074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166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158043"/>
            <a:ext cx="4801640" cy="646331"/>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97174556"/>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16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15 </a:t>
            </a:r>
            <a:r>
              <a:rPr lang="ru-RU" altLang="ru-RU" sz="1100" b="1" dirty="0" err="1" smtClean="0">
                <a:latin typeface="Times New Roman" panose="02020603050405020304" pitchFamily="18" charset="0"/>
                <a:cs typeface="Times New Roman" panose="02020603050405020304" pitchFamily="18" charset="0"/>
              </a:rPr>
              <a:t>маусым</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16 </a:t>
            </a:r>
            <a:r>
              <a:rPr lang="ru-RU" altLang="ru-RU" sz="1100" b="1" dirty="0" err="1" smtClean="0">
                <a:latin typeface="Times New Roman" panose="02020603050405020304" pitchFamily="18" charset="0"/>
                <a:cs typeface="Times New Roman" panose="02020603050405020304" pitchFamily="18" charset="0"/>
              </a:rPr>
              <a:t>маусым</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Жел оңтүстік-шығыстан, шығыстан соғады, күші 7-12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15-17,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30-32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just"/>
            <a:r>
              <a:rPr lang="ru-RU" sz="1100" b="1" dirty="0" smtClean="0">
                <a:solidFill>
                  <a:srgbClr val="000000"/>
                </a:solidFill>
                <a:latin typeface="Times New Roman" pitchFamily="18" charset="0"/>
                <a:cs typeface="Times New Roman" pitchFamily="18" charset="0"/>
                <a:sym typeface="+mn-ea"/>
              </a:rPr>
              <a:t>             </a:t>
            </a:r>
          </a:p>
          <a:p>
            <a:pPr lvl="0" algn="just"/>
            <a:r>
              <a:rPr lang="ru-RU" sz="1100" b="1" dirty="0">
                <a:solidFill>
                  <a:srgbClr val="000000"/>
                </a:solidFill>
                <a:latin typeface="Times New Roman" pitchFamily="18" charset="0"/>
                <a:cs typeface="Times New Roman" pitchFamily="18" charset="0"/>
                <a:sym typeface="+mn-ea"/>
              </a:rPr>
              <a:t> </a:t>
            </a:r>
            <a:r>
              <a:rPr lang="ru-RU" sz="1100" b="1" dirty="0" smtClean="0">
                <a:solidFill>
                  <a:srgbClr val="000000"/>
                </a:solidFill>
                <a:latin typeface="Times New Roman" pitchFamily="18" charset="0"/>
                <a:cs typeface="Times New Roman" pitchFamily="18" charset="0"/>
                <a:sym typeface="+mn-ea"/>
              </a:rPr>
              <a:t>                               17</a:t>
            </a:r>
            <a:r>
              <a:rPr lang="kk-KZ" sz="1100" b="1" dirty="0" smtClean="0">
                <a:solidFill>
                  <a:srgbClr val="000000"/>
                </a:solidFill>
                <a:latin typeface="Times New Roman" panose="02020603050405020304" pitchFamily="18" charset="0"/>
                <a:cs typeface="Times New Roman" panose="02020603050405020304" pitchFamily="18" charset="0"/>
                <a:sym typeface="+mn-ea"/>
              </a:rPr>
              <a:t> маусымға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16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17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16-18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16 маусым</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17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14389</TotalTime>
  <Words>584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2515</cp:revision>
  <cp:lastPrinted>2021-07-01T03:56:27Z</cp:lastPrinted>
  <dcterms:created xsi:type="dcterms:W3CDTF">2018-03-27T06:03:00Z</dcterms:created>
  <dcterms:modified xsi:type="dcterms:W3CDTF">2022-06-15T09:01:42Z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