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fld id="{8F64638A-CE4F-4FB0-A042-E247342628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853268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D26A2-BDF9-4C51-B675-84DF545E26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2124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8D45B-329F-428A-AB32-F72FD1B7CD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667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9F8F0-23FC-4B10-9015-4D31779ED6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60352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FE2240-E29D-4889-88FF-A33D7668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6713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5FF5-C2AE-4AA8-920A-6A9D5DD8DB0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362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07759E-60E8-44CC-8718-763E6077641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4895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FE753-4474-4D19-95B3-3C9294279F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66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6AA7F-6268-4CCD-91E3-3A421170E44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98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C086ED-5A25-4589-8EA5-6B9661B27B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01494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FC68EE-B38E-485A-80FC-224F642735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5510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020631-C4FF-4BAF-ABA2-DE88A7E93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216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BB1D15DA-F05E-4B09-ADC0-5DF914620B9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007474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514946018"/>
              </p:ext>
            </p:extLst>
          </p:nvPr>
        </p:nvGraphicFramePr>
        <p:xfrm>
          <a:off x="5093494" y="6179978"/>
          <a:ext cx="4730750" cy="31396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2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6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1734" y="3284984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6529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indent="185738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днем кратковременный дождь, гроза. Ветер западный, северо-западный 9-14 м/с. Температура воздуха </a:t>
            </a:r>
            <a:r>
              <a:rPr lang="ru-RU" sz="1200" smtClean="0">
                <a:latin typeface="Times New Roman"/>
                <a:ea typeface="SimSun"/>
              </a:rPr>
              <a:t>ночью 11-13, днем 23-25 </a:t>
            </a:r>
            <a:r>
              <a:rPr lang="ru-RU" sz="1200" dirty="0" smtClean="0">
                <a:latin typeface="Times New Roman"/>
                <a:ea typeface="SimSun"/>
              </a:rPr>
              <a:t>тепла.</a:t>
            </a:r>
            <a:endParaRPr lang="ru-RU" altLang="ru-RU" sz="1200" dirty="0" smtClean="0">
              <a:latin typeface="Times New Roman"/>
              <a:ea typeface="SimSun"/>
            </a:endParaRPr>
          </a:p>
          <a:p>
            <a:pPr indent="180975" algn="ctr">
              <a:buNone/>
              <a:defRPr/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buNone/>
              <a:defRPr/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северо-западный 9-14 м/с. Температура воздуха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115000"/>
              </a:lnSpc>
              <a:buFont typeface="Arial" panose="020B0604020202020204" pitchFamily="34" charset="0"/>
              <a:buNone/>
              <a:defRPr/>
            </a:pPr>
            <a:endParaRPr lang="ru-RU" alt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1106" y="2408751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416322"/>
              </p:ext>
            </p:extLst>
          </p:nvPr>
        </p:nvGraphicFramePr>
        <p:xfrm>
          <a:off x="4945062" y="380294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14332</TotalTime>
  <Words>615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2283</cp:revision>
  <cp:lastPrinted>2021-07-01T07:38:07Z</cp:lastPrinted>
  <dcterms:created xsi:type="dcterms:W3CDTF">2018-03-27T06:03:00Z</dcterms:created>
  <dcterms:modified xsi:type="dcterms:W3CDTF">2022-06-15T08:44:40Z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