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924524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8-   13 м/с. Температура воздуха ночью 18-20, днем 34-36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юго-восточный 8-       13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19-21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64071" y="1906050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10002" y="298275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12829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2218</cp:revision>
  <cp:lastPrinted>2021-07-01T03:56:27Z</cp:lastPrinted>
  <dcterms:created xsi:type="dcterms:W3CDTF">2018-03-27T06:03:00Z</dcterms:created>
  <dcterms:modified xsi:type="dcterms:W3CDTF">2022-06-15T09:04:49Z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