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958053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Жаңбыр, найзағай. Жел солтүстік-батыстан 7-12, екпіні 15-20 м/с. Ауа температурасы түнде 12-14°, күндіз 23-25</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найзағай. Жел солтүстік-батыстан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14957</TotalTime>
  <Words>556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2290</cp:revision>
  <cp:lastPrinted>2021-07-01T03:56:27Z</cp:lastPrinted>
  <dcterms:created xsi:type="dcterms:W3CDTF">2018-03-27T06:03:00Z</dcterms:created>
  <dcterms:modified xsi:type="dcterms:W3CDTF">2022-06-15T08:54:07Z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