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237365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4243659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 гроза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град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западный 9-14 м/с. Температура воздуха ночью 12-14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22-24 тепла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17 июня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9-14 м/с. Температура воздуха ночью 13-15 тепла.</a:t>
            </a:r>
            <a:endParaRPr lang="ru-KZ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июня, ночью 17 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16540</TotalTime>
  <Words>605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2521</cp:revision>
  <cp:lastPrinted>2021-11-30T05:55:24Z</cp:lastPrinted>
  <dcterms:created xsi:type="dcterms:W3CDTF">2018-03-27T06:03:00Z</dcterms:created>
  <dcterms:modified xsi:type="dcterms:W3CDTF">2022-06-15T06:52:31Z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