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audio" Target="../media/audio1.wav"/><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№166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03722014"/>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2" y="115888"/>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маусымға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15 маусымнан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2022 ж. </a:t>
            </a:r>
            <a:r>
              <a:rPr lang="kk-KZ" altLang="ru-RU" sz="1200" b="1" dirty="0" smtClean="0">
                <a:latin typeface="Times New Roman" pitchFamily="18" charset="0"/>
                <a:cs typeface="Times New Roman" pitchFamily="18" charset="0"/>
              </a:rPr>
              <a:t>16</a:t>
            </a:r>
            <a:r>
              <a:rPr lang="ru-RU" sz="1200" b="1" dirty="0" smtClean="0">
                <a:latin typeface="Times New Roman" pitchFamily="18" charset="0"/>
                <a:cs typeface="Times New Roman" pitchFamily="18" charset="0"/>
              </a:rPr>
              <a:t> </a:t>
            </a:r>
            <a:r>
              <a:rPr lang="ru-RU" sz="1200" b="1" dirty="0" err="1">
                <a:latin typeface="Times New Roman" pitchFamily="18" charset="0"/>
                <a:cs typeface="Times New Roman" pitchFamily="18" charset="0"/>
              </a:rPr>
              <a:t>маусымға</a:t>
            </a:r>
            <a:r>
              <a:rPr 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Солтүстік-шығыстан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18-20,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34-36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ru-RU" sz="1200" b="1" dirty="0">
                <a:latin typeface="Times New Roman" pitchFamily="18" charset="0"/>
                <a:cs typeface="Times New Roman" pitchFamily="18" charset="0"/>
              </a:rPr>
              <a:t> </a:t>
            </a:r>
            <a:r>
              <a:rPr lang="ru-RU" sz="1200" b="1" dirty="0" smtClean="0">
                <a:latin typeface="Times New Roman" pitchFamily="18" charset="0"/>
                <a:cs typeface="Times New Roman" pitchFamily="18" charset="0"/>
              </a:rPr>
              <a:t>17 </a:t>
            </a:r>
            <a:r>
              <a:rPr lang="ru-RU" sz="1200" b="1" dirty="0" err="1">
                <a:latin typeface="Times New Roman" pitchFamily="18" charset="0"/>
                <a:cs typeface="Times New Roman" pitchFamily="18" charset="0"/>
              </a:rPr>
              <a:t>маусымға</a:t>
            </a:r>
            <a:endParaRPr lang="kk-KZ" altLang="ru-RU" sz="1200" b="1" dirty="0">
              <a:latin typeface="Times New Roman" pitchFamily="18" charset="0"/>
              <a:cs typeface="Times New Roman" pitchFamily="18" charset="0"/>
            </a:endParaRPr>
          </a:p>
          <a:p>
            <a:pPr lvl="0" indent="182563" algn="ctr"/>
            <a:r>
              <a:rPr lang="kk-KZ" altLang="ru-RU" sz="1200" b="1" dirty="0">
                <a:latin typeface="Times New Roman" pitchFamily="18" charset="0"/>
                <a:cs typeface="Times New Roman" pitchFamily="18" charset="0"/>
              </a:rPr>
              <a:t>2022 ж. 21 сағ. </a:t>
            </a:r>
            <a:r>
              <a:rPr lang="kk-KZ" altLang="ru-RU" sz="1200" b="1" dirty="0" smtClean="0">
                <a:latin typeface="Times New Roman" pitchFamily="18" charset="0"/>
                <a:cs typeface="Times New Roman" pitchFamily="18" charset="0"/>
              </a:rPr>
              <a:t>16 </a:t>
            </a:r>
            <a:r>
              <a:rPr lang="kk-KZ" altLang="ru-RU" sz="1200" b="1" dirty="0">
                <a:latin typeface="Times New Roman" pitchFamily="18" charset="0"/>
                <a:cs typeface="Times New Roman" pitchFamily="18" charset="0"/>
              </a:rPr>
              <a:t>маусымнан 09 сағ. </a:t>
            </a:r>
            <a:r>
              <a:rPr lang="kk-KZ" altLang="ru-RU" sz="1200" b="1" dirty="0" smtClean="0">
                <a:latin typeface="Times New Roman" pitchFamily="18" charset="0"/>
                <a:cs typeface="Times New Roman" pitchFamily="18" charset="0"/>
              </a:rPr>
              <a:t>17 </a:t>
            </a:r>
            <a:r>
              <a:rPr lang="kk-KZ" altLang="ru-RU" sz="1200" b="1" dirty="0">
                <a:latin typeface="Times New Roman" pitchFamily="18" charset="0"/>
                <a:cs typeface="Times New Roman" pitchFamily="18" charset="0"/>
              </a:rPr>
              <a:t>маусымға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Оңтүстік-шығыстан жел соғады, күші 8-13 м/с. 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19-21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2" name="TextBox 13"/>
          <p:cNvSpPr txBox="1"/>
          <p:nvPr/>
        </p:nvSpPr>
        <p:spPr>
          <a:xfrm>
            <a:off x="5029698" y="225091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16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17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604" y="333611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pic>
        <p:nvPicPr>
          <p:cNvPr id="25" name="~PP1336.WAV">
            <a:hlinkClick r:id="" action="ppaction://media"/>
          </p:cNvPr>
          <p:cNvPicPr>
            <a:picLocks noRot="1" noChangeAspect="1"/>
          </p:cNvPicPr>
          <p:nvPr>
            <a:wavAudioFile r:embed="rId1" name="~PP1336.WAV"/>
          </p:nvPr>
        </p:nvPicPr>
        <p:blipFill>
          <a:blip r:embed="rId4"/>
          <a:stretch>
            <a:fillRect/>
          </a:stretch>
        </p:blipFill>
        <p:spPr>
          <a:xfrm>
            <a:off x="9436100" y="63881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2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0" name="Прямоугольник 2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13044</TotalTime>
  <Words>584</Words>
  <Application>Microsoft Office PowerPoint</Application>
  <PresentationFormat>Лист A4 (210x297 мм)</PresentationFormat>
  <Paragraphs>103</Paragraphs>
  <Slides>2</Slides>
  <Notes>0</Notes>
  <HiddenSlides>0</HiddenSlides>
  <MMClips>1</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2309</cp:revision>
  <cp:lastPrinted>2021-07-01T03:56:27Z</cp:lastPrinted>
  <dcterms:created xsi:type="dcterms:W3CDTF">2018-03-27T06:03:00Z</dcterms:created>
  <dcterms:modified xsi:type="dcterms:W3CDTF">2022-06-15T09:04:36Z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