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1604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15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июня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небольшой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северо-западный, западный 9-14 м/с. Температура воздуха ночью 10-12,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17 июня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16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июня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9-14 м/с. Температура воздуха ночью 12-14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312276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июня, ночью 17 июня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14569</TotalTime>
  <Words>574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2268</cp:revision>
  <cp:lastPrinted>2021-07-01T03:56:27Z</cp:lastPrinted>
  <dcterms:created xsi:type="dcterms:W3CDTF">2018-03-27T06:03:00Z</dcterms:created>
  <dcterms:modified xsi:type="dcterms:W3CDTF">2022-06-15T08:42:28Z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