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096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северо-восточный 9-14 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17-19,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33-35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4470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13532</TotalTime>
  <Words>547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2399</cp:revision>
  <cp:lastPrinted>2022-06-15T06:16:00Z</cp:lastPrinted>
  <dcterms:created xsi:type="dcterms:W3CDTF">2018-03-27T06:03:00Z</dcterms:created>
  <dcterms:modified xsi:type="dcterms:W3CDTF">2022-06-15T06:55:16Z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