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503918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9" y="2336661"/>
            <a:ext cx="4625292"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16,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16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16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Көшпелі бұлтты, жауын-шашынсыз. Жел шығыстан, оңтүстік-шығыстан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30-32 жылы.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17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16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17104</TotalTime>
  <Words>584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2272</cp:revision>
  <cp:lastPrinted>2021-07-01T07:38:07Z</cp:lastPrinted>
  <dcterms:created xsi:type="dcterms:W3CDTF">2018-03-27T06:03:00Z</dcterms:created>
  <dcterms:modified xsi:type="dcterms:W3CDTF">2022-06-15T08:35:26Z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