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94085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217771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ночью 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15288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северо-западный 7-12 м/с. Температура воздуха ночью 10-12, 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13688</TotalTime>
  <Words>587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2164</cp:revision>
  <cp:lastPrinted>2021-07-01T03:56:27Z</cp:lastPrinted>
  <dcterms:created xsi:type="dcterms:W3CDTF">2018-03-27T06:03:00Z</dcterms:created>
  <dcterms:modified xsi:type="dcterms:W3CDTF">2022-06-15T06:56:55Z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