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5191544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№166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smtClean="0">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90707315"/>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661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2083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299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a:t>
            </a:r>
            <a:r>
              <a:rPr lang="kk-KZ" sz="1200" b="1" dirty="0" smtClean="0">
                <a:solidFill>
                  <a:srgbClr val="000000"/>
                </a:solidFill>
                <a:latin typeface="Times New Roman" panose="02020603050405020304" pitchFamily="18" charset="0"/>
                <a:cs typeface="Times New Roman" panose="02020603050405020304" pitchFamily="18" charset="0"/>
                <a:sym typeface="+mn-ea"/>
              </a:rPr>
              <a:t> маусымға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15 </a:t>
            </a:r>
            <a:r>
              <a:rPr lang="ru-RU" altLang="ru-RU" sz="1200" b="1" dirty="0" err="1" smtClean="0">
                <a:solidFill>
                  <a:prstClr val="black"/>
                </a:solidFill>
                <a:latin typeface="Times New Roman" panose="02020603050405020304" pitchFamily="18" charset="0"/>
                <a:cs typeface="Times New Roman" panose="02020603050405020304" pitchFamily="18" charset="0"/>
              </a:rPr>
              <a:t>маусымның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16 </a:t>
            </a:r>
            <a:r>
              <a:rPr lang="ru-RU" altLang="ru-RU" sz="1200" b="1" dirty="0" err="1" smtClean="0">
                <a:solidFill>
                  <a:prstClr val="black"/>
                </a:solidFill>
                <a:latin typeface="Times New Roman" panose="02020603050405020304" pitchFamily="18" charset="0"/>
                <a:cs typeface="Times New Roman" panose="02020603050405020304" pitchFamily="18" charset="0"/>
              </a:rPr>
              <a:t>маусымның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a:solidFill>
                  <a:prstClr val="black"/>
                </a:solidFill>
                <a:latin typeface="Times New Roman" pitchFamily="18" charset="0"/>
                <a:cs typeface="Times New Roman" pitchFamily="18" charset="0"/>
              </a:rPr>
              <a:t>Ж</a:t>
            </a:r>
            <a:r>
              <a:rPr lang="kk-KZ" sz="1200" dirty="0" smtClean="0">
                <a:solidFill>
                  <a:prstClr val="black"/>
                </a:solidFill>
                <a:latin typeface="Times New Roman" pitchFamily="18" charset="0"/>
                <a:cs typeface="Times New Roman" pitchFamily="18" charset="0"/>
              </a:rPr>
              <a:t>аңбыр, найзағай.</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солтүстік-батыстан 7-12, екпіні 15-20 </a:t>
            </a:r>
            <a:r>
              <a:rPr lang="kk-KZ" sz="1200" dirty="0" smtClean="0">
                <a:solidFill>
                  <a:prstClr val="black"/>
                </a:solidFill>
                <a:latin typeface="Times New Roman" pitchFamily="18" charset="0"/>
                <a:cs typeface="Times New Roman" pitchFamily="18" charset="0"/>
              </a:rPr>
              <a:t>м/с. Ауа температурасы түнде 12-14°, күндіз 23-25</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болады.</a:t>
            </a: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17 маусымға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16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маусымнан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17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маусымның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a:t>
            </a:r>
            <a:r>
              <a:rPr lang="kk-KZ" sz="1200" dirty="0" smtClean="0">
                <a:solidFill>
                  <a:prstClr val="black"/>
                </a:solidFill>
                <a:latin typeface="Times New Roman" pitchFamily="18" charset="0"/>
                <a:cs typeface="Times New Roman" pitchFamily="18" charset="0"/>
              </a:rPr>
              <a:t>аңбыр, найзағай. Жел </a:t>
            </a:r>
            <a:r>
              <a:rPr lang="kk-KZ" sz="1200" dirty="0">
                <a:latin typeface="Times New Roman" panose="02020603050405020304" pitchFamily="18" charset="0"/>
                <a:cs typeface="Times New Roman" panose="02020603050405020304" pitchFamily="18" charset="0"/>
              </a:rPr>
              <a:t>солтүстік-батыстан </a:t>
            </a:r>
            <a:r>
              <a:rPr lang="kk-KZ" sz="1200" dirty="0" smtClean="0">
                <a:latin typeface="Times New Roman" panose="02020603050405020304" pitchFamily="18" charset="0"/>
                <a:cs typeface="Times New Roman" panose="02020603050405020304" pitchFamily="18" charset="0"/>
              </a:rPr>
              <a:t>7-12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10-12°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239091"/>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5122" y="2182621"/>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16 </a:t>
            </a:r>
            <a:r>
              <a:rPr lang="ru-RU" sz="1200" dirty="0" err="1" smtClean="0">
                <a:solidFill>
                  <a:prstClr val="black"/>
                </a:solidFill>
                <a:latin typeface="Times New Roman" panose="02020603050405020304" pitchFamily="18" charset="0"/>
                <a:cs typeface="Times New Roman" panose="02020603050405020304" pitchFamily="18" charset="0"/>
              </a:rPr>
              <a:t>маусым</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17 </a:t>
            </a:r>
            <a:r>
              <a:rPr lang="ru-RU" sz="1200" dirty="0" err="1" smtClean="0">
                <a:solidFill>
                  <a:prstClr val="black"/>
                </a:solidFill>
                <a:latin typeface="Times New Roman" panose="02020603050405020304" pitchFamily="18" charset="0"/>
                <a:cs typeface="Times New Roman" panose="02020603050405020304" pitchFamily="18" charset="0"/>
              </a:rPr>
              <a:t>маусымға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15983</TotalTime>
  <Words>587</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2335</cp:revision>
  <cp:lastPrinted>2021-07-01T03:56:27Z</cp:lastPrinted>
  <dcterms:created xsi:type="dcterms:W3CDTF">2018-03-27T06:03:00Z</dcterms:created>
  <dcterms:modified xsi:type="dcterms:W3CDTF">2022-06-15T08:58:22Z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