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5113351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13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днем порывы 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27-29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5-10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6924702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13735</TotalTime>
  <Words>622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2165</cp:revision>
  <cp:lastPrinted>2021-07-01T03:56:27Z</cp:lastPrinted>
  <dcterms:created xsi:type="dcterms:W3CDTF">2018-03-27T06:03:00Z</dcterms:created>
  <dcterms:modified xsi:type="dcterms:W3CDTF">2022-06-12T09:39:14Z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