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smtClean="0"/>
            </a:lvl1pPr>
          </a:lstStyle>
          <a:p>
            <a:pPr>
              <a:defRPr/>
            </a:pPr>
            <a:fld id="{47C9F208-A019-4532-BC47-0FE23DB2C772}" type="slidenum">
              <a:rPr lang="ru-RU" altLang="en-US"/>
              <a:pPr>
                <a:defRPr/>
              </a:pPr>
              <a:t>‹#›</a:t>
            </a:fld>
            <a:endParaRPr lang="ru-RU" altLang="en-US"/>
          </a:p>
        </p:txBody>
      </p:sp>
    </p:spTree>
    <p:extLst>
      <p:ext uri="{BB962C8B-B14F-4D97-AF65-F5344CB8AC3E}">
        <p14:creationId xmlns:p14="http://schemas.microsoft.com/office/powerpoint/2010/main" val="148466408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B9D4E4CF-9B61-4F10-9EF5-66D7E820EA8E}" type="slidenum">
              <a:rPr lang="ru-RU" altLang="ru-RU"/>
              <a:pPr>
                <a:defRPr/>
              </a:pPr>
              <a:t>‹#›</a:t>
            </a:fld>
            <a:endParaRPr lang="ru-RU" altLang="ru-RU"/>
          </a:p>
        </p:txBody>
      </p:sp>
    </p:spTree>
    <p:extLst>
      <p:ext uri="{BB962C8B-B14F-4D97-AF65-F5344CB8AC3E}">
        <p14:creationId xmlns:p14="http://schemas.microsoft.com/office/powerpoint/2010/main" val="2391642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725AF56B-1AB4-4DBA-8AC4-40D629D32F67}" type="slidenum">
              <a:rPr lang="ru-RU" altLang="ru-RU"/>
              <a:pPr>
                <a:defRPr/>
              </a:pPr>
              <a:t>‹#›</a:t>
            </a:fld>
            <a:endParaRPr lang="ru-RU" altLang="ru-RU"/>
          </a:p>
        </p:txBody>
      </p:sp>
    </p:spTree>
    <p:extLst>
      <p:ext uri="{BB962C8B-B14F-4D97-AF65-F5344CB8AC3E}">
        <p14:creationId xmlns:p14="http://schemas.microsoft.com/office/powerpoint/2010/main" val="164301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69AA2599-98C8-4FBA-AFBB-9AA70A98864D}" type="slidenum">
              <a:rPr lang="ru-RU" altLang="ru-RU"/>
              <a:pPr>
                <a:defRPr/>
              </a:pPr>
              <a:t>‹#›</a:t>
            </a:fld>
            <a:endParaRPr lang="ru-RU" altLang="ru-RU"/>
          </a:p>
        </p:txBody>
      </p:sp>
    </p:spTree>
    <p:extLst>
      <p:ext uri="{BB962C8B-B14F-4D97-AF65-F5344CB8AC3E}">
        <p14:creationId xmlns:p14="http://schemas.microsoft.com/office/powerpoint/2010/main" val="231991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F0A2FFF-5DC2-4BA2-BE7E-76A3B94B1F22}" type="slidenum">
              <a:rPr lang="ru-RU" altLang="ru-RU"/>
              <a:pPr>
                <a:defRPr/>
              </a:pPr>
              <a:t>‹#›</a:t>
            </a:fld>
            <a:endParaRPr lang="ru-RU" altLang="ru-RU"/>
          </a:p>
        </p:txBody>
      </p:sp>
    </p:spTree>
    <p:extLst>
      <p:ext uri="{BB962C8B-B14F-4D97-AF65-F5344CB8AC3E}">
        <p14:creationId xmlns:p14="http://schemas.microsoft.com/office/powerpoint/2010/main" val="255714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9C6C343D-43EC-4AD2-8547-A77D971446B5}" type="slidenum">
              <a:rPr lang="ru-RU" altLang="ru-RU"/>
              <a:pPr>
                <a:defRPr/>
              </a:pPr>
              <a:t>‹#›</a:t>
            </a:fld>
            <a:endParaRPr lang="ru-RU" altLang="ru-RU"/>
          </a:p>
        </p:txBody>
      </p:sp>
    </p:spTree>
    <p:extLst>
      <p:ext uri="{BB962C8B-B14F-4D97-AF65-F5344CB8AC3E}">
        <p14:creationId xmlns:p14="http://schemas.microsoft.com/office/powerpoint/2010/main" val="4103440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7A3CC375-BE4B-4766-B588-A4B64260C8F3}" type="slidenum">
              <a:rPr lang="ru-RU" altLang="ru-RU"/>
              <a:pPr>
                <a:defRPr/>
              </a:pPr>
              <a:t>‹#›</a:t>
            </a:fld>
            <a:endParaRPr lang="ru-RU" altLang="ru-RU"/>
          </a:p>
        </p:txBody>
      </p:sp>
    </p:spTree>
    <p:extLst>
      <p:ext uri="{BB962C8B-B14F-4D97-AF65-F5344CB8AC3E}">
        <p14:creationId xmlns:p14="http://schemas.microsoft.com/office/powerpoint/2010/main" val="1445998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5B977D84-2973-40D5-A20D-A3B8185082E3}" type="slidenum">
              <a:rPr lang="ru-RU" altLang="ru-RU"/>
              <a:pPr>
                <a:defRPr/>
              </a:pPr>
              <a:t>‹#›</a:t>
            </a:fld>
            <a:endParaRPr lang="ru-RU" altLang="ru-RU"/>
          </a:p>
        </p:txBody>
      </p:sp>
    </p:spTree>
    <p:extLst>
      <p:ext uri="{BB962C8B-B14F-4D97-AF65-F5344CB8AC3E}">
        <p14:creationId xmlns:p14="http://schemas.microsoft.com/office/powerpoint/2010/main" val="33222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693ACA56-F574-4A04-AA4A-BD98F209CF5A}" type="slidenum">
              <a:rPr lang="ru-RU" altLang="ru-RU"/>
              <a:pPr>
                <a:defRPr/>
              </a:pPr>
              <a:t>‹#›</a:t>
            </a:fld>
            <a:endParaRPr lang="ru-RU" altLang="ru-RU"/>
          </a:p>
        </p:txBody>
      </p:sp>
    </p:spTree>
    <p:extLst>
      <p:ext uri="{BB962C8B-B14F-4D97-AF65-F5344CB8AC3E}">
        <p14:creationId xmlns:p14="http://schemas.microsoft.com/office/powerpoint/2010/main" val="4221509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9CE0FD5B-D516-49EF-85CC-0A6AC6D7A385}" type="slidenum">
              <a:rPr lang="ru-RU" altLang="ru-RU"/>
              <a:pPr>
                <a:defRPr/>
              </a:pPr>
              <a:t>‹#›</a:t>
            </a:fld>
            <a:endParaRPr lang="ru-RU" altLang="ru-RU"/>
          </a:p>
        </p:txBody>
      </p:sp>
    </p:spTree>
    <p:extLst>
      <p:ext uri="{BB962C8B-B14F-4D97-AF65-F5344CB8AC3E}">
        <p14:creationId xmlns:p14="http://schemas.microsoft.com/office/powerpoint/2010/main" val="1407487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6BA250D-22CB-4A33-97E3-FA0DECF5B8F4}" type="slidenum">
              <a:rPr lang="ru-RU" altLang="ru-RU"/>
              <a:pPr>
                <a:defRPr/>
              </a:pPr>
              <a:t>‹#›</a:t>
            </a:fld>
            <a:endParaRPr lang="ru-RU" altLang="ru-RU"/>
          </a:p>
        </p:txBody>
      </p:sp>
    </p:spTree>
    <p:extLst>
      <p:ext uri="{BB962C8B-B14F-4D97-AF65-F5344CB8AC3E}">
        <p14:creationId xmlns:p14="http://schemas.microsoft.com/office/powerpoint/2010/main" val="260121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A52B0A8-369D-4CF9-B1EC-E187D058D349}" type="slidenum">
              <a:rPr lang="ru-RU" altLang="ru-RU"/>
              <a:pPr>
                <a:defRPr/>
              </a:pPr>
              <a:t>‹#›</a:t>
            </a:fld>
            <a:endParaRPr lang="ru-RU" altLang="ru-RU"/>
          </a:p>
        </p:txBody>
      </p:sp>
    </p:spTree>
    <p:extLst>
      <p:ext uri="{BB962C8B-B14F-4D97-AF65-F5344CB8AC3E}">
        <p14:creationId xmlns:p14="http://schemas.microsoft.com/office/powerpoint/2010/main" val="779381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E8879CB4-ADDE-4897-8C15-918373AA7CDC}"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8"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9"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267552968"/>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1388"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күтіледі. Күндіз бұршақ, дауыл күтіледі.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15-17, күндіз 26-28 </a:t>
            </a:r>
            <a:r>
              <a:rPr lang="kk-KZ" sz="1200" dirty="0">
                <a:latin typeface="Times New Roman" panose="02020603050405020304" pitchFamily="18" charset="0"/>
                <a:cs typeface="Times New Roman" panose="02020603050405020304" pitchFamily="18" charset="0"/>
              </a:rPr>
              <a:t>градус жылы болады.</a:t>
            </a:r>
            <a:endParaRPr lang="ru-RU" altLang="ru-RU" sz="1200" b="1" dirty="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күтіледі. Солтүстік-батыстан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екпіні 15-20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 13-15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306769545"/>
              </p:ext>
            </p:extLst>
          </p:nvPr>
        </p:nvGraphicFramePr>
        <p:xfrm>
          <a:off x="5035550" y="4292600"/>
          <a:ext cx="4667250" cy="2195511"/>
        </p:xfrm>
        <a:graphic>
          <a:graphicData uri="http://schemas.openxmlformats.org/drawingml/2006/table">
            <a:tbl>
              <a:tblPr firstRow="1" bandRow="1">
                <a:tableStyleId>{5C22544A-7EE6-4342-B048-85BDC9FD1C3A}</a:tableStyleId>
              </a:tblPr>
              <a:tblGrid>
                <a:gridCol w="1787368">
                  <a:extLst>
                    <a:ext uri="{9D8B030D-6E8A-4147-A177-3AD203B41FA5}">
                      <a16:colId xmlns:a16="http://schemas.microsoft.com/office/drawing/2014/main" xmlns="" val="20000"/>
                    </a:ext>
                  </a:extLst>
                </a:gridCol>
                <a:gridCol w="1441413">
                  <a:extLst>
                    <a:ext uri="{9D8B030D-6E8A-4147-A177-3AD203B41FA5}">
                      <a16:colId xmlns:a16="http://schemas.microsoft.com/office/drawing/2014/main" xmlns="" val="20001"/>
                    </a:ext>
                  </a:extLst>
                </a:gridCol>
                <a:gridCol w="1438469">
                  <a:extLst>
                    <a:ext uri="{9D8B030D-6E8A-4147-A177-3AD203B41FA5}">
                      <a16:colId xmlns:a16="http://schemas.microsoft.com/office/drawing/2014/main" xmlns="" val="20002"/>
                    </a:ext>
                  </a:extLst>
                </a:gridCol>
              </a:tblGrid>
              <a:tr h="36571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87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604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341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73638" y="6453188"/>
          <a:ext cx="4787900" cy="39370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8" name="Прямоугольник 21"/>
          <p:cNvSpPr>
            <a:spLocks noChangeArrowheads="1"/>
          </p:cNvSpPr>
          <p:nvPr/>
        </p:nvSpPr>
        <p:spPr bwMode="auto">
          <a:xfrm>
            <a:off x="4965700" y="3756025"/>
            <a:ext cx="4808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788" y="2708275"/>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4100" name="Группа 5"/>
          <p:cNvGrpSpPr>
            <a:grpSpLocks/>
          </p:cNvGrpSpPr>
          <p:nvPr/>
        </p:nvGrpSpPr>
        <p:grpSpPr bwMode="auto">
          <a:xfrm>
            <a:off x="112713" y="246063"/>
            <a:ext cx="4840287" cy="725487"/>
            <a:chOff x="112712" y="246083"/>
            <a:chExt cx="4840288" cy="724862"/>
          </a:xfrm>
        </p:grpSpPr>
        <p:sp>
          <p:nvSpPr>
            <p:cNvPr id="4159"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60"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4101"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4102"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4103" name="Группа 24"/>
          <p:cNvGrpSpPr>
            <a:grpSpLocks/>
          </p:cNvGrpSpPr>
          <p:nvPr/>
        </p:nvGrpSpPr>
        <p:grpSpPr bwMode="auto">
          <a:xfrm>
            <a:off x="5165725" y="4375150"/>
            <a:ext cx="4471988" cy="1206500"/>
            <a:chOff x="349950" y="3799939"/>
            <a:chExt cx="4472585" cy="1323528"/>
          </a:xfrm>
        </p:grpSpPr>
        <p:sp>
          <p:nvSpPr>
            <p:cNvPr id="4157"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8"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29"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0"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49"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2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14320</TotalTime>
  <Words>553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2303</cp:revision>
  <cp:lastPrinted>2021-07-01T07:38:07Z</cp:lastPrinted>
  <dcterms:created xsi:type="dcterms:W3CDTF">2018-03-27T06:03:00Z</dcterms:created>
  <dcterms:modified xsi:type="dcterms:W3CDTF">2022-06-12T08:49:53Z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