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04350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75767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cs typeface="Times New Roman"/>
              </a:rPr>
              <a:t>Д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нем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дождь, гроза, град. Ветер юго-восточный с переходом на юго-западный 9-14, днем порывы 15-20 м/с. Температура воздуха ночью 16-18, днем 28-30 тепла.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юго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16-18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01218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13526</TotalTime>
  <Words>559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2392</cp:revision>
  <cp:lastPrinted>2022-06-11T12:36:06Z</cp:lastPrinted>
  <dcterms:created xsi:type="dcterms:W3CDTF">2018-03-27T06:03:00Z</dcterms:created>
  <dcterms:modified xsi:type="dcterms:W3CDTF">2022-06-12T09:52:32Z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