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9730543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en-US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indent="3587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временами дождь, гроза. Днем град, шквал. Ветер юго-западный с переходом на северо-западный 9-14, днем порывы           15-20 м/с. Температура воздуха ночью 13-15, днем 19-21 тепла.</a:t>
            </a:r>
          </a:p>
          <a:p>
            <a:pPr lvl="0" indent="3587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indent="358775" algn="just">
              <a:defRPr/>
            </a:pPr>
            <a:r>
              <a:rPr lang="ru-RU" sz="1200" smtClean="0">
                <a:latin typeface="Times New Roman"/>
                <a:ea typeface="SimSun"/>
              </a:rPr>
              <a:t>Переменная </a:t>
            </a:r>
            <a:r>
              <a:rPr lang="ru-RU" sz="1200" dirty="0" smtClean="0">
                <a:latin typeface="Times New Roman"/>
                <a:ea typeface="SimSun"/>
              </a:rPr>
              <a:t>облачность, </a:t>
            </a:r>
            <a:r>
              <a:rPr lang="ru-RU" sz="1200" dirty="0" smtClean="0">
                <a:latin typeface="Times New Roman"/>
                <a:ea typeface="Times New Roman"/>
              </a:rPr>
              <a:t>временами</a:t>
            </a:r>
            <a:r>
              <a:rPr lang="ru-RU" sz="1200" dirty="0" smtClean="0">
                <a:latin typeface="Calibri"/>
                <a:ea typeface="Times New Roman"/>
              </a:rPr>
              <a:t> </a:t>
            </a:r>
            <a:r>
              <a:rPr lang="kk-KZ" sz="1200" dirty="0" smtClean="0">
                <a:latin typeface="Times New Roman"/>
                <a:ea typeface="SimSun"/>
              </a:rPr>
              <a:t>дождь, гроза</a:t>
            </a:r>
            <a:r>
              <a:rPr lang="ru-RU" sz="1200" dirty="0" smtClean="0">
                <a:latin typeface="Times New Roman"/>
                <a:ea typeface="SimSun"/>
              </a:rPr>
              <a:t>. Ветер северо-западный 9-14, порывы 15-20 м/с. Температура воздуха ночью </a:t>
            </a:r>
            <a:r>
              <a:rPr lang="kk-KZ" sz="1200" dirty="0" smtClean="0">
                <a:latin typeface="Times New Roman"/>
                <a:ea typeface="SimSun"/>
              </a:rPr>
              <a:t>10-12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82760806"/>
              </p:ext>
            </p:extLst>
          </p:nvPr>
        </p:nvGraphicFramePr>
        <p:xfrm>
          <a:off x="5056201" y="6021288"/>
          <a:ext cx="4845540" cy="431206"/>
        </p:xfrm>
        <a:graphic>
          <a:graphicData uri="http://schemas.openxmlformats.org/drawingml/2006/table">
            <a:tbl>
              <a:tblPr/>
              <a:tblGrid>
                <a:gridCol w="48455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56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156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0876" y="316474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5239126"/>
              </p:ext>
            </p:extLst>
          </p:nvPr>
        </p:nvGraphicFramePr>
        <p:xfrm>
          <a:off x="4955298" y="3687033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13750</TotalTime>
  <Words>511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2195</cp:revision>
  <cp:lastPrinted>2021-07-01T03:56:27Z</cp:lastPrinted>
  <dcterms:created xsi:type="dcterms:W3CDTF">2018-03-27T06:03:00Z</dcterms:created>
  <dcterms:modified xsi:type="dcterms:W3CDTF">2022-06-12T09:00:48Z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