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№163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маусым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1445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2183806"/>
              </p:ext>
            </p:extLst>
          </p:nvPr>
        </p:nvGraphicFramePr>
        <p:xfrm>
          <a:off x="5038736" y="3976120"/>
          <a:ext cx="4637064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431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13 июня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июня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13 июня 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временами дождь, гроза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юго-западный 5-10, днем порывы 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16-18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30-32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14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13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14 июня 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дождь, гроза. Ветер 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4-9 м/с. Температура воздуха 16-18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2952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5114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14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128587" y="246084"/>
            <a:ext cx="4824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13374</TotalTime>
  <Words>580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2347</cp:revision>
  <cp:lastPrinted>2021-07-01T03:56:27Z</cp:lastPrinted>
  <dcterms:created xsi:type="dcterms:W3CDTF">2018-03-27T06:03:00Z</dcterms:created>
  <dcterms:modified xsi:type="dcterms:W3CDTF">2022-06-12T09:51:32Z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