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9590434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12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12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июня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Утром и днем дождь, гроза. Ветер северо-западный 9-14, днем порывы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15-20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13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июня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гроза. Ветер северо-западный 9-14 м/с. Температура воздуха ночью 12-14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4564430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июня, ночью 14 июня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14544</TotalTime>
  <Words>579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2264</cp:revision>
  <cp:lastPrinted>2021-07-01T03:56:27Z</cp:lastPrinted>
  <dcterms:created xsi:type="dcterms:W3CDTF">2018-03-27T06:03:00Z</dcterms:created>
  <dcterms:modified xsi:type="dcterms:W3CDTF">2022-06-12T09:44:37Z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