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12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северо-западный, северный 7-12 м/с. Температура воздуха ночью 9-11, днем 20-22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северо-западный, северный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7564" y="356947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067876"/>
              </p:ext>
            </p:extLst>
          </p:nvPr>
        </p:nvGraphicFramePr>
        <p:xfrm>
          <a:off x="4995816" y="4031142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945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13044</TotalTime>
  <Words>680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2222</cp:revision>
  <cp:lastPrinted>2021-02-03T11:37:00Z</cp:lastPrinted>
  <dcterms:created xsi:type="dcterms:W3CDTF">2018-03-27T06:03:00Z</dcterms:created>
  <dcterms:modified xsi:type="dcterms:W3CDTF">2022-06-12T09:20:06Z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