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37412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12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13 маусым 2022 ж. сағ. 21 дейін</a:t>
            </a:r>
          </a:p>
          <a:p>
            <a:pPr lvl="0" algn="just"/>
            <a:r>
              <a:rPr lang="kk-KZ" sz="1200" dirty="0" smtClean="0">
                <a:latin typeface="Times New Roman" panose="02020603050405020304" pitchFamily="18" charset="0"/>
                <a:cs typeface="Times New Roman" panose="02020603050405020304" pitchFamily="18" charset="0"/>
              </a:rPr>
              <a:t>Таңертең және күндіз жаңбыр, найзағай. Солтүстік-б</a:t>
            </a:r>
            <a:r>
              <a:rPr lang="ru-RU" sz="1200" dirty="0" err="1" smtClean="0">
                <a:latin typeface="Times New Roman" panose="02020603050405020304" pitchFamily="18" charset="0"/>
                <a:cs typeface="Times New Roman" panose="02020603050405020304" pitchFamily="18" charset="0"/>
              </a:rPr>
              <a:t>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10-12, күндіз 20-22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13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14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smtClean="0">
                <a:latin typeface="Times New Roman" panose="02020603050405020304" pitchFamily="18" charset="0"/>
                <a:cs typeface="Times New Roman" panose="02020603050405020304" pitchFamily="18" charset="0"/>
              </a:rPr>
              <a:t>Жаңбыр</a:t>
            </a:r>
            <a:r>
              <a:rPr lang="kk-KZ" sz="1200" dirty="0">
                <a:latin typeface="Times New Roman" panose="02020603050405020304" pitchFamily="18" charset="0"/>
                <a:cs typeface="Times New Roman" panose="02020603050405020304" pitchFamily="18" charset="0"/>
              </a:rPr>
              <a:t>, найзағай. </a:t>
            </a:r>
            <a:r>
              <a:rPr lang="ru-RU" sz="1200" dirty="0" err="1"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38113" y="2538927"/>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14181</TotalTime>
  <Words>572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2336</cp:revision>
  <cp:lastPrinted>2021-07-01T07:38:07Z</cp:lastPrinted>
  <dcterms:created xsi:type="dcterms:W3CDTF">2018-03-27T06:03:00Z</dcterms:created>
  <dcterms:modified xsi:type="dcterms:W3CDTF">2022-06-12T09:44:34Z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