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37733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июня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2251829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Түнде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жаңбыр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найзағай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16017</TotalTime>
  <Words>622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2282</cp:revision>
  <cp:lastPrinted>2021-10-18T15:52:53Z</cp:lastPrinted>
  <dcterms:created xsi:type="dcterms:W3CDTF">2018-03-27T06:03:00Z</dcterms:created>
  <dcterms:modified xsi:type="dcterms:W3CDTF">2022-06-12T08:54:36Z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