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12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13</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жаңбыр, найзағай, дауыл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найзағай кезінде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14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9698" y="235703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3575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13040</TotalTime>
  <Words>632</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2305</cp:revision>
  <cp:lastPrinted>2021-07-01T03:56:27Z</cp:lastPrinted>
  <dcterms:created xsi:type="dcterms:W3CDTF">2018-03-27T06:03:00Z</dcterms:created>
  <dcterms:modified xsi:type="dcterms:W3CDTF">2022-06-12T09:14:48Z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