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928778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286232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358775"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кей уақыттарда жаңбыр </a:t>
            </a:r>
            <a:r>
              <a:rPr lang="kk-KZ" sz="1200" dirty="0">
                <a:solidFill>
                  <a:prstClr val="black"/>
                </a:solidFill>
                <a:latin typeface="Times New Roman" pitchFamily="18" charset="0"/>
                <a:cs typeface="Times New Roman" pitchFamily="18" charset="0"/>
              </a:rPr>
              <a:t>жауады, найзағай күтіледі. </a:t>
            </a:r>
            <a:r>
              <a:rPr lang="kk-KZ" sz="1200" dirty="0" smtClean="0">
                <a:solidFill>
                  <a:prstClr val="black"/>
                </a:solidFill>
                <a:latin typeface="Times New Roman" pitchFamily="18" charset="0"/>
                <a:cs typeface="Times New Roman" pitchFamily="18" charset="0"/>
              </a:rPr>
              <a:t>Күндіз бұршақ, дауыл күтіледі. Оңтүстік-батыстан соғатын жел  солтүстік-батысқа ауысады, күші 9-14</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екпіні 15-20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градус жылы болады.</a:t>
            </a: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кей уақыттарда </a:t>
            </a:r>
            <a:r>
              <a:rPr lang="kk-KZ" sz="1200" dirty="0">
                <a:solidFill>
                  <a:prstClr val="black"/>
                </a:solidFill>
                <a:latin typeface="Times New Roman" pitchFamily="18" charset="0"/>
                <a:cs typeface="Times New Roman" pitchFamily="18" charset="0"/>
              </a:rPr>
              <a:t>жаңбыр жауады, найзағай күтіледі. </a:t>
            </a:r>
            <a:r>
              <a:rPr lang="kk-KZ" sz="1200" dirty="0" smtClean="0">
                <a:solidFill>
                  <a:prstClr val="black"/>
                </a:solidFill>
                <a:latin typeface="Times New Roman" pitchFamily="18" charset="0"/>
                <a:cs typeface="Times New Roman" pitchFamily="18" charset="0"/>
              </a:rPr>
              <a:t>Солтүстік-батыстан жел соғады, күші</a:t>
            </a:r>
            <a:r>
              <a:rPr lang="ru-RU" sz="1200" dirty="0" smtClean="0">
                <a:solidFill>
                  <a:prstClr val="black"/>
                </a:solidFill>
                <a:latin typeface="Times New Roman" pitchFamily="18" charset="0"/>
                <a:cs typeface="Times New Roman" pitchFamily="18" charset="0"/>
              </a:rPr>
              <a:t> 9-14,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градус </a:t>
            </a:r>
            <a:r>
              <a:rPr lang="kk-KZ" sz="1200" dirty="0">
                <a:solidFill>
                  <a:prstClr val="black"/>
                </a:solidFill>
                <a:latin typeface="Times New Roman" pitchFamily="18" charset="0"/>
                <a:cs typeface="Times New Roman"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13462</TotalTime>
  <Words>562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2227</cp:revision>
  <cp:lastPrinted>2021-07-01T07:38:07Z</cp:lastPrinted>
  <dcterms:created xsi:type="dcterms:W3CDTF">2018-03-27T06:03:00Z</dcterms:created>
  <dcterms:modified xsi:type="dcterms:W3CDTF">2022-06-12T09:00:45Z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