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225653D-ABD4-44E6-8CB3-F1AD276EAF8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848965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19591-D016-4B1C-AF04-7D22FAB76A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337E-50CE-4E1F-AB23-EB577F424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AA19C-6809-49AB-947F-23EB985718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D004D-F7A2-4E9C-867F-1A30BD02E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B1B7F-FD1B-4ADA-A9B1-FF73FA11FB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C01D9-8BF0-4FEE-ADE3-405D2B48E6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FDB3B-4957-4312-AE24-F9D551CB0A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E0750-BA69-4193-9E2F-2133938D63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D1A7-59EE-406A-BFE0-358901D6E5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F2775-324F-47FA-B2AD-713DA71369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05802-EC0B-40CC-8CA7-6E4E53C5F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28222FF-A590-42A8-968E-33706CA1B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29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3-8, при грозе порывы 14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29-31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временами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северо-западный 3-8, при грозе порывы 15 м/с. Температура воздуха 17-19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13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1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35418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6543" y="3623314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2451</cp:revision>
  <cp:lastPrinted>2021-07-01T09:11:30Z</cp:lastPrinted>
  <dcterms:created xsi:type="dcterms:W3CDTF">2018-03-27T06:03:00Z</dcterms:created>
  <dcterms:modified xsi:type="dcterms:W3CDTF">2022-06-12T09:12:11Z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