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049143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22221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15-17, днем 30-32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14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Временами д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ждь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западный 9-14 м/с. Температура воздуха ночью 15-17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июня, ночью 14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16519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2513</cp:revision>
  <cp:lastPrinted>2021-11-30T05:55:24Z</cp:lastPrinted>
  <dcterms:created xsi:type="dcterms:W3CDTF">2018-03-27T06:03:00Z</dcterms:created>
  <dcterms:modified xsi:type="dcterms:W3CDTF">2022-06-12T09:49:03Z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