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152066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временами дождь, гроза, шквал. Ветер северо-западный 8-13, при грозе порывы 15-20 м/с. Температура воздуха ночью 17-19, днем 30-32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         8-13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16-18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01633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0915" y="30627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12826</TotalTime>
  <Words>624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2214</cp:revision>
  <cp:lastPrinted>2021-07-01T03:56:27Z</cp:lastPrinted>
  <dcterms:created xsi:type="dcterms:W3CDTF">2018-03-27T06:03:00Z</dcterms:created>
  <dcterms:modified xsi:type="dcterms:W3CDTF">2022-06-12T09:15:06Z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