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кей уақытта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күндіз екпіні 14 м/с. Ауа температурасы түнде 16-18,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14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4-9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16-18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13375</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2393</cp:revision>
  <cp:lastPrinted>2021-07-01T03:56:27Z</cp:lastPrinted>
  <dcterms:created xsi:type="dcterms:W3CDTF">2018-03-27T06:03:00Z</dcterms:created>
  <dcterms:modified xsi:type="dcterms:W3CDTF">2022-06-12T09:51:28Z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