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5410590"/>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 163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12 маусым</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9051878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467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altLang="ru-RU" sz="1100" b="1" dirty="0" smtClean="0">
                <a:latin typeface="Times New Roman" pitchFamily="18" charset="0"/>
                <a:cs typeface="Times New Roman" pitchFamily="18" charset="0"/>
              </a:rPr>
              <a:t>13 маусымда </a:t>
            </a:r>
            <a:r>
              <a:rPr lang="ru-RU" altLang="ru-RU" sz="1100" b="1" dirty="0" err="1" smtClean="0">
                <a:latin typeface="Times New Roman" pitchFamily="18" charset="0"/>
                <a:cs typeface="Times New Roman" pitchFamily="18" charset="0"/>
              </a:rPr>
              <a:t>ауа-райы</a:t>
            </a:r>
            <a:r>
              <a:rPr lang="ru-RU" altLang="ru-RU" sz="1100" b="1" dirty="0" smtClean="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latin typeface="Times New Roman" pitchFamily="18" charset="0"/>
                <a:cs typeface="Times New Roman" pitchFamily="18" charset="0"/>
              </a:rPr>
              <a:t>       2022 </a:t>
            </a:r>
            <a:r>
              <a:rPr lang="ru-RU" altLang="ru-RU" sz="1100" b="1" dirty="0" err="1">
                <a:latin typeface="Times New Roman" pitchFamily="18" charset="0"/>
                <a:cs typeface="Times New Roman" pitchFamily="18" charset="0"/>
              </a:rPr>
              <a:t>жылғы</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12 маусым </a:t>
            </a:r>
            <a:r>
              <a:rPr lang="ru-RU" alt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13 маусымға </a:t>
            </a:r>
            <a:r>
              <a:rPr lang="ru-RU" alt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 дейін</a:t>
            </a:r>
            <a:r>
              <a:rPr lang="ru-RU" altLang="ru-RU" sz="1100" b="1" dirty="0">
                <a:latin typeface="Times New Roman" pitchFamily="18" charset="0"/>
                <a:cs typeface="Times New Roman" pitchFamily="18" charset="0"/>
              </a:rPr>
              <a:t>   </a:t>
            </a:r>
            <a:r>
              <a:rPr lang="ru-RU" altLang="ru-RU" sz="1100" dirty="0">
                <a:latin typeface="Times New Roman" pitchFamily="18" charset="0"/>
                <a:cs typeface="Times New Roman" pitchFamily="18" charset="0"/>
              </a:rPr>
              <a:t> </a:t>
            </a:r>
            <a:r>
              <a:rPr lang="ru-RU" altLang="ru-RU" sz="1100" dirty="0" smtClean="0">
                <a:latin typeface="Times New Roman" pitchFamily="18" charset="0"/>
                <a:cs typeface="Times New Roman" pitchFamily="18" charset="0"/>
              </a:rPr>
              <a:t>       </a:t>
            </a:r>
          </a:p>
          <a:p>
            <a:pPr algn="just"/>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Батыстан, оңтүстік-батыстан жел соғады, түнде күші 5-10, күндіз күші 9-14 м/с. Ауа температурасы түнде 10-12, күндіз 22-24 градус жылы.</a:t>
            </a:r>
            <a:endParaRPr lang="kk-KZ" sz="1100" b="1" dirty="0" smtClean="0">
              <a:latin typeface="Times New Roman" pitchFamily="18" charset="0"/>
              <a:cs typeface="Times New Roman" pitchFamily="18" charset="0"/>
            </a:endParaRPr>
          </a:p>
          <a:p>
            <a:pPr indent="182563" algn="ctr"/>
            <a:r>
              <a:rPr lang="kk-KZ" sz="1100" b="1" dirty="0" smtClean="0">
                <a:latin typeface="Times New Roman" pitchFamily="18" charset="0"/>
                <a:cs typeface="Times New Roman" pitchFamily="18" charset="0"/>
              </a:rPr>
              <a:t>14 маусымға </a:t>
            </a:r>
            <a:r>
              <a:rPr lang="ru-RU" altLang="ru-RU" sz="1100" b="1" dirty="0" err="1" smtClean="0">
                <a:latin typeface="Times New Roman" pitchFamily="18" charset="0"/>
                <a:cs typeface="Times New Roman" pitchFamily="18" charset="0"/>
              </a:rPr>
              <a:t>ауа-райы</a:t>
            </a:r>
            <a:r>
              <a:rPr lang="ru-RU" altLang="ru-RU" sz="1100" b="1" dirty="0" smtClean="0">
                <a:latin typeface="Times New Roman" pitchFamily="18" charset="0"/>
                <a:cs typeface="Times New Roman" pitchFamily="18" charset="0"/>
              </a:rPr>
              <a:t> </a:t>
            </a:r>
            <a:r>
              <a:rPr lang="ru-RU" altLang="ru-RU" sz="1100" b="1" dirty="0" err="1" smtClean="0">
                <a:latin typeface="Times New Roman" pitchFamily="18" charset="0"/>
                <a:cs typeface="Times New Roman" pitchFamily="18" charset="0"/>
              </a:rPr>
              <a:t>болжамы</a:t>
            </a:r>
            <a:endParaRPr lang="ru-RU" sz="1100" b="1" dirty="0" smtClean="0">
              <a:latin typeface="Times New Roman" pitchFamily="18" charset="0"/>
              <a:cs typeface="Times New Roman" pitchFamily="18" charset="0"/>
            </a:endParaRPr>
          </a:p>
          <a:p>
            <a:pPr indent="182563" algn="ctr"/>
            <a:r>
              <a:rPr lang="ru-RU" sz="1100" b="1" dirty="0" smtClean="0">
                <a:latin typeface="Times New Roman" pitchFamily="18" charset="0"/>
                <a:cs typeface="Times New Roman" pitchFamily="18" charset="0"/>
              </a:rPr>
              <a:t>2022 </a:t>
            </a:r>
            <a:r>
              <a:rPr lang="ru-RU" sz="1100" b="1" dirty="0">
                <a:latin typeface="Times New Roman" pitchFamily="18" charset="0"/>
                <a:cs typeface="Times New Roman" pitchFamily="18" charset="0"/>
              </a:rPr>
              <a:t>ж. </a:t>
            </a:r>
            <a:r>
              <a:rPr lang="ru-RU" sz="1100" b="1" dirty="0" smtClean="0">
                <a:latin typeface="Times New Roman" pitchFamily="18" charset="0"/>
                <a:cs typeface="Times New Roman" pitchFamily="18" charset="0"/>
              </a:rPr>
              <a:t>13 </a:t>
            </a:r>
            <a:r>
              <a:rPr lang="ru-RU" sz="1100" b="1" dirty="0" err="1" smtClean="0">
                <a:latin typeface="Times New Roman" pitchFamily="18" charset="0"/>
                <a:cs typeface="Times New Roman" pitchFamily="18" charset="0"/>
              </a:rPr>
              <a:t>маусымға </a:t>
            </a:r>
            <a:r>
              <a:rPr 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14 маусымға  </a:t>
            </a:r>
            <a:r>
              <a:rPr lang="ru-RU" sz="1100" b="1" dirty="0" smtClean="0">
                <a:latin typeface="Times New Roman" pitchFamily="18" charset="0"/>
                <a:cs typeface="Times New Roman" pitchFamily="18" charset="0"/>
              </a:rPr>
              <a:t>09 </a:t>
            </a:r>
            <a:r>
              <a:rPr lang="ru-RU" altLang="ru-RU" sz="1100" b="1" dirty="0" err="1">
                <a:latin typeface="Times New Roman" pitchFamily="18" charset="0"/>
                <a:cs typeface="Times New Roman" pitchFamily="18" charset="0"/>
              </a:rPr>
              <a:t>сағатқа</a:t>
            </a:r>
            <a:r>
              <a:rPr lang="ru-RU" sz="1100" b="1" dirty="0" err="1">
                <a:latin typeface="Times New Roman" pitchFamily="18" charset="0"/>
                <a:cs typeface="Times New Roman" pitchFamily="18" charset="0"/>
              </a:rPr>
              <a:t> 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ru-RU" sz="1100" dirty="0" err="1" smtClean="0">
                <a:latin typeface="Times New Roman" pitchFamily="18" charset="0"/>
                <a:cs typeface="Times New Roman" pitchFamily="18" charset="0"/>
              </a:rPr>
              <a:t>Жаңбыр, найзағай.</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a:t>
            </a:r>
            <a:r>
              <a:rPr lang="kk-KZ" sz="1100" dirty="0" smtClean="0"/>
              <a:t> </a:t>
            </a:r>
            <a:r>
              <a:rPr lang="kk-KZ" sz="1100" dirty="0" smtClean="0">
                <a:latin typeface="Times New Roman" pitchFamily="18" charset="0"/>
                <a:cs typeface="Times New Roman" pitchFamily="18" charset="0"/>
              </a:rPr>
              <a:t>жел 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10-12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altLang="en-US" sz="11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1328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14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13094</TotalTime>
  <Words>574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2488</cp:revision>
  <cp:lastPrinted>2021-07-01T03:56:27Z</cp:lastPrinted>
  <dcterms:created xsi:type="dcterms:W3CDTF">2018-03-27T06:03:00Z</dcterms:created>
  <dcterms:modified xsi:type="dcterms:W3CDTF">2022-06-12T09:50:02Z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