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85482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91113" y="6502400"/>
          <a:ext cx="4730750" cy="214314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4490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89925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Днем град, шквал. Ветер юго-западный 9-14, днем порывы 15-20 м/с. Температура воздуха ночью 15-17, днем 26-28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buNone/>
              <a:defRPr/>
            </a:pP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северо-западный 9-14, порывы 15-20 м/с. Температура воздуха </a:t>
            </a:r>
            <a:r>
              <a:rPr lang="ru-RU" sz="1200" smtClean="0">
                <a:latin typeface="Times New Roman"/>
                <a:ea typeface="SimSun"/>
              </a:rPr>
              <a:t>ночью 13-15 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708920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29764"/>
              </p:ext>
            </p:extLst>
          </p:nvPr>
        </p:nvGraphicFramePr>
        <p:xfrm>
          <a:off x="5008563" y="4203700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14285</TotalTime>
  <Words>672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2265</cp:revision>
  <cp:lastPrinted>2021-07-01T07:38:07Z</cp:lastPrinted>
  <dcterms:created xsi:type="dcterms:W3CDTF">2018-03-27T06:03:00Z</dcterms:created>
  <dcterms:modified xsi:type="dcterms:W3CDTF">2022-06-12T08:49:56Z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