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68284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небольшой, днем дождь, гроза. Днем шквал, град. Ветер юго-западный, западный ночью 9-14, днем 15-20, порывы 25 м/с. Температура воздуха ночью 11-13,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13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13364</TotalTime>
  <Words>610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2495</cp:revision>
  <cp:lastPrinted>2021-07-01T03:56:27Z</cp:lastPrinted>
  <dcterms:created xsi:type="dcterms:W3CDTF">2018-03-27T06:03:00Z</dcterms:created>
  <dcterms:modified xsi:type="dcterms:W3CDTF">2022-06-11T09:39:32Z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